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3"/>
  </p:notesMasterIdLst>
  <p:sldIdLst>
    <p:sldId id="258" r:id="rId3"/>
    <p:sldId id="260" r:id="rId4"/>
    <p:sldId id="261" r:id="rId5"/>
    <p:sldId id="262" r:id="rId6"/>
    <p:sldId id="263" r:id="rId7"/>
    <p:sldId id="268" r:id="rId8"/>
    <p:sldId id="264" r:id="rId9"/>
    <p:sldId id="265" r:id="rId10"/>
    <p:sldId id="259" r:id="rId11"/>
    <p:sldId id="266" r:id="rId12"/>
  </p:sldIdLst>
  <p:sldSz cx="9144000" cy="5143500" type="screen16x9"/>
  <p:notesSz cx="6858000" cy="9144000"/>
  <p:embeddedFontLs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Roboto" charset="0"/>
      <p:regular r:id="rId18"/>
      <p:bold r:id="rId19"/>
      <p:italic r:id="rId20"/>
      <p:boldItalic r:id="rId21"/>
    </p:embeddedFont>
    <p:embeddedFont>
      <p:font typeface="Gill Sans" charset="0"/>
      <p:regular r:id="rId22"/>
      <p:bold r:id="rId23"/>
    </p:embeddedFont>
    <p:embeddedFont>
      <p:font typeface="Quattrocento Sans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B54B"/>
    <a:srgbClr val="FF7171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24"/>
    <p:restoredTop sz="94648"/>
  </p:normalViewPr>
  <p:slideViewPr>
    <p:cSldViewPr snapToGrid="0">
      <p:cViewPr>
        <p:scale>
          <a:sx n="100" d="100"/>
          <a:sy n="100" d="100"/>
        </p:scale>
        <p:origin x="-792" y="-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A3BF74-5DE2-4BCA-8925-CF7C0E01A34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3BD0E1B-7995-411B-A354-139964CC816D}">
      <dgm:prSet phldrT="[Текст]"/>
      <dgm:spPr>
        <a:solidFill>
          <a:srgbClr val="FF7171"/>
        </a:solidFill>
      </dgm:spPr>
      <dgm:t>
        <a:bodyPr/>
        <a:lstStyle/>
        <a:p>
          <a:r>
            <a:rPr lang="ru-RU" dirty="0" smtClean="0"/>
            <a:t>Исходный текстовый файл</a:t>
          </a:r>
          <a:endParaRPr lang="ru-RU" dirty="0"/>
        </a:p>
      </dgm:t>
    </dgm:pt>
    <dgm:pt modelId="{4447BFCC-26F3-4B71-9076-BF4630B4DF0C}" type="parTrans" cxnId="{D06B1A37-E6AE-42A7-9E7D-FD23B536EF9F}">
      <dgm:prSet/>
      <dgm:spPr/>
      <dgm:t>
        <a:bodyPr/>
        <a:lstStyle/>
        <a:p>
          <a:endParaRPr lang="ru-RU"/>
        </a:p>
      </dgm:t>
    </dgm:pt>
    <dgm:pt modelId="{9AE5D9BB-A44D-49E2-8DA1-5569E8CFE54D}" type="sibTrans" cxnId="{D06B1A37-E6AE-42A7-9E7D-FD23B536EF9F}">
      <dgm:prSet/>
      <dgm:spPr/>
      <dgm:t>
        <a:bodyPr/>
        <a:lstStyle/>
        <a:p>
          <a:endParaRPr lang="ru-RU"/>
        </a:p>
      </dgm:t>
    </dgm:pt>
    <dgm:pt modelId="{1C73B7C9-92C9-422B-A26D-3EBE28FEF022}">
      <dgm:prSet phldrT="[Текст]"/>
      <dgm:spPr/>
      <dgm:t>
        <a:bodyPr/>
        <a:lstStyle/>
        <a:p>
          <a:r>
            <a:rPr lang="ru-RU" dirty="0" smtClean="0"/>
            <a:t>Обработка данных</a:t>
          </a:r>
          <a:endParaRPr lang="ru-RU" dirty="0"/>
        </a:p>
      </dgm:t>
    </dgm:pt>
    <dgm:pt modelId="{9ABAD499-4110-49F4-8805-1BE8F15E70CC}" type="parTrans" cxnId="{C89B7359-73A5-4618-9DC1-623DBDC22C53}">
      <dgm:prSet/>
      <dgm:spPr/>
      <dgm:t>
        <a:bodyPr/>
        <a:lstStyle/>
        <a:p>
          <a:endParaRPr lang="ru-RU"/>
        </a:p>
      </dgm:t>
    </dgm:pt>
    <dgm:pt modelId="{698AA0FA-A014-4F45-86D4-2B854BFBF1D3}" type="sibTrans" cxnId="{C89B7359-73A5-4618-9DC1-623DBDC22C53}">
      <dgm:prSet/>
      <dgm:spPr/>
      <dgm:t>
        <a:bodyPr/>
        <a:lstStyle/>
        <a:p>
          <a:endParaRPr lang="ru-RU"/>
        </a:p>
      </dgm:t>
    </dgm:pt>
    <dgm:pt modelId="{60497413-4926-4D53-A894-3BD847C3BBE6}">
      <dgm:prSet phldrT="[Текст]"/>
      <dgm:spPr/>
      <dgm:t>
        <a:bodyPr/>
        <a:lstStyle/>
        <a:p>
          <a:r>
            <a:rPr lang="ru-RU" dirty="0" smtClean="0"/>
            <a:t>Рекуррентная сеть</a:t>
          </a:r>
          <a:endParaRPr lang="ru-RU" dirty="0"/>
        </a:p>
      </dgm:t>
    </dgm:pt>
    <dgm:pt modelId="{0E1BD1E1-BC2C-40BC-A6FE-CFA304FD7169}" type="parTrans" cxnId="{4AC6A7B7-FE02-4383-86F7-1D14CA696DFD}">
      <dgm:prSet/>
      <dgm:spPr/>
      <dgm:t>
        <a:bodyPr/>
        <a:lstStyle/>
        <a:p>
          <a:endParaRPr lang="ru-RU"/>
        </a:p>
      </dgm:t>
    </dgm:pt>
    <dgm:pt modelId="{6670F280-2E01-41BA-BA87-4418ECA2C72A}" type="sibTrans" cxnId="{4AC6A7B7-FE02-4383-86F7-1D14CA696DFD}">
      <dgm:prSet/>
      <dgm:spPr/>
      <dgm:t>
        <a:bodyPr/>
        <a:lstStyle/>
        <a:p>
          <a:endParaRPr lang="ru-RU"/>
        </a:p>
      </dgm:t>
    </dgm:pt>
    <dgm:pt modelId="{5ADCF3C5-ACD8-4C7B-8B27-CF5B5E9D8A61}">
      <dgm:prSet phldrT="[Текст]"/>
      <dgm:spPr/>
      <dgm:t>
        <a:bodyPr/>
        <a:lstStyle/>
        <a:p>
          <a:r>
            <a:rPr lang="ru-RU" dirty="0" err="1" smtClean="0"/>
            <a:t>Полносвязная</a:t>
          </a:r>
          <a:r>
            <a:rPr lang="ru-RU" dirty="0" smtClean="0"/>
            <a:t> </a:t>
          </a:r>
          <a:r>
            <a:rPr lang="ru-RU" dirty="0" err="1" smtClean="0"/>
            <a:t>нейросеть</a:t>
          </a:r>
          <a:endParaRPr lang="ru-RU" dirty="0"/>
        </a:p>
      </dgm:t>
    </dgm:pt>
    <dgm:pt modelId="{7660FA55-B9EF-43F8-9D0C-2948929F572B}" type="parTrans" cxnId="{EED9E2F9-5E00-40E2-BF43-8E9C49803A21}">
      <dgm:prSet/>
      <dgm:spPr/>
      <dgm:t>
        <a:bodyPr/>
        <a:lstStyle/>
        <a:p>
          <a:endParaRPr lang="ru-RU"/>
        </a:p>
      </dgm:t>
    </dgm:pt>
    <dgm:pt modelId="{B03AB035-EE2C-42BC-B45D-02F6C72DA134}" type="sibTrans" cxnId="{EED9E2F9-5E00-40E2-BF43-8E9C49803A21}">
      <dgm:prSet/>
      <dgm:spPr/>
      <dgm:t>
        <a:bodyPr/>
        <a:lstStyle/>
        <a:p>
          <a:endParaRPr lang="ru-RU"/>
        </a:p>
      </dgm:t>
    </dgm:pt>
    <dgm:pt modelId="{4B7D7186-8EDC-427B-8E24-436EA60997F9}">
      <dgm:prSet phldrT="[Текст]"/>
      <dgm:spPr>
        <a:solidFill>
          <a:srgbClr val="76B54B"/>
        </a:solidFill>
      </dgm:spPr>
      <dgm:t>
        <a:bodyPr/>
        <a:lstStyle/>
        <a:p>
          <a:r>
            <a:rPr lang="ru-RU" dirty="0" smtClean="0"/>
            <a:t>Готовые файлы</a:t>
          </a:r>
          <a:endParaRPr lang="ru-RU" dirty="0"/>
        </a:p>
      </dgm:t>
    </dgm:pt>
    <dgm:pt modelId="{0CD25A55-D6F7-448E-9349-7DE209380FA9}" type="parTrans" cxnId="{05589BA8-7AAD-4300-8B4A-F9E43A8654B2}">
      <dgm:prSet/>
      <dgm:spPr/>
      <dgm:t>
        <a:bodyPr/>
        <a:lstStyle/>
        <a:p>
          <a:endParaRPr lang="ru-RU"/>
        </a:p>
      </dgm:t>
    </dgm:pt>
    <dgm:pt modelId="{D1AA253D-8D48-4416-85BB-30B013534781}" type="sibTrans" cxnId="{05589BA8-7AAD-4300-8B4A-F9E43A8654B2}">
      <dgm:prSet/>
      <dgm:spPr/>
      <dgm:t>
        <a:bodyPr/>
        <a:lstStyle/>
        <a:p>
          <a:endParaRPr lang="ru-RU"/>
        </a:p>
      </dgm:t>
    </dgm:pt>
    <dgm:pt modelId="{1A2B4A95-E41E-4E4E-9CF8-9437ECF62B1A}" type="pres">
      <dgm:prSet presAssocID="{64A3BF74-5DE2-4BCA-8925-CF7C0E01A347}" presName="Name0" presStyleCnt="0">
        <dgm:presLayoutVars>
          <dgm:dir/>
          <dgm:resizeHandles val="exact"/>
        </dgm:presLayoutVars>
      </dgm:prSet>
      <dgm:spPr/>
    </dgm:pt>
    <dgm:pt modelId="{09879D13-449E-4C6C-8B16-84EF98DC670F}" type="pres">
      <dgm:prSet presAssocID="{F3BD0E1B-7995-411B-A354-139964CC816D}" presName="node" presStyleLbl="node1" presStyleIdx="0" presStyleCnt="5" custLinFactNeighborX="180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0417911-518C-4D24-87D8-8556CB17CED5}" type="pres">
      <dgm:prSet presAssocID="{9AE5D9BB-A44D-49E2-8DA1-5569E8CFE54D}" presName="sibTrans" presStyleLbl="sibTrans2D1" presStyleIdx="0" presStyleCnt="4"/>
      <dgm:spPr/>
    </dgm:pt>
    <dgm:pt modelId="{F8695D55-26B8-4F9E-ADDB-24E2628E0C3D}" type="pres">
      <dgm:prSet presAssocID="{9AE5D9BB-A44D-49E2-8DA1-5569E8CFE54D}" presName="connectorText" presStyleLbl="sibTrans2D1" presStyleIdx="0" presStyleCnt="4"/>
      <dgm:spPr/>
    </dgm:pt>
    <dgm:pt modelId="{5EF39E18-42BB-4F77-8D2E-077973FF4276}" type="pres">
      <dgm:prSet presAssocID="{1C73B7C9-92C9-422B-A26D-3EBE28FEF022}" presName="node" presStyleLbl="node1" presStyleIdx="1" presStyleCnt="5">
        <dgm:presLayoutVars>
          <dgm:bulletEnabled val="1"/>
        </dgm:presLayoutVars>
      </dgm:prSet>
      <dgm:spPr/>
    </dgm:pt>
    <dgm:pt modelId="{214D03A5-6218-4969-B2CE-E686E53870D4}" type="pres">
      <dgm:prSet presAssocID="{698AA0FA-A014-4F45-86D4-2B854BFBF1D3}" presName="sibTrans" presStyleLbl="sibTrans2D1" presStyleIdx="1" presStyleCnt="4"/>
      <dgm:spPr/>
    </dgm:pt>
    <dgm:pt modelId="{C8953DFA-97B9-4341-B57A-126A9891743E}" type="pres">
      <dgm:prSet presAssocID="{698AA0FA-A014-4F45-86D4-2B854BFBF1D3}" presName="connectorText" presStyleLbl="sibTrans2D1" presStyleIdx="1" presStyleCnt="4"/>
      <dgm:spPr/>
    </dgm:pt>
    <dgm:pt modelId="{78F394B7-CAD4-4AA3-BC59-DBF55018878D}" type="pres">
      <dgm:prSet presAssocID="{60497413-4926-4D53-A894-3BD847C3BBE6}" presName="node" presStyleLbl="node1" presStyleIdx="2" presStyleCnt="5">
        <dgm:presLayoutVars>
          <dgm:bulletEnabled val="1"/>
        </dgm:presLayoutVars>
      </dgm:prSet>
      <dgm:spPr/>
    </dgm:pt>
    <dgm:pt modelId="{1CE0EDDB-8358-4A45-ABE8-F4FDD2497852}" type="pres">
      <dgm:prSet presAssocID="{6670F280-2E01-41BA-BA87-4418ECA2C72A}" presName="sibTrans" presStyleLbl="sibTrans2D1" presStyleIdx="2" presStyleCnt="4"/>
      <dgm:spPr/>
    </dgm:pt>
    <dgm:pt modelId="{35D2D945-18F9-4EF5-A961-8F402D762AD6}" type="pres">
      <dgm:prSet presAssocID="{6670F280-2E01-41BA-BA87-4418ECA2C72A}" presName="connectorText" presStyleLbl="sibTrans2D1" presStyleIdx="2" presStyleCnt="4"/>
      <dgm:spPr/>
    </dgm:pt>
    <dgm:pt modelId="{8784B55B-970E-41A5-A11F-9E0DB1E87572}" type="pres">
      <dgm:prSet presAssocID="{5ADCF3C5-ACD8-4C7B-8B27-CF5B5E9D8A6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140213C-B32E-43E3-8D45-F77F815DCEAD}" type="pres">
      <dgm:prSet presAssocID="{B03AB035-EE2C-42BC-B45D-02F6C72DA134}" presName="sibTrans" presStyleLbl="sibTrans2D1" presStyleIdx="3" presStyleCnt="4"/>
      <dgm:spPr/>
    </dgm:pt>
    <dgm:pt modelId="{004167FE-93E5-4D11-BAA8-6BEA3E55AA5A}" type="pres">
      <dgm:prSet presAssocID="{B03AB035-EE2C-42BC-B45D-02F6C72DA134}" presName="connectorText" presStyleLbl="sibTrans2D1" presStyleIdx="3" presStyleCnt="4"/>
      <dgm:spPr/>
    </dgm:pt>
    <dgm:pt modelId="{80FBD02D-7972-4DDB-B493-E9A3CC573E6E}" type="pres">
      <dgm:prSet presAssocID="{4B7D7186-8EDC-427B-8E24-436EA60997F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AC6A7B7-FE02-4383-86F7-1D14CA696DFD}" srcId="{64A3BF74-5DE2-4BCA-8925-CF7C0E01A347}" destId="{60497413-4926-4D53-A894-3BD847C3BBE6}" srcOrd="2" destOrd="0" parTransId="{0E1BD1E1-BC2C-40BC-A6FE-CFA304FD7169}" sibTransId="{6670F280-2E01-41BA-BA87-4418ECA2C72A}"/>
    <dgm:cxn modelId="{3565EE01-E71D-4526-A5EE-1A48B4853431}" type="presOf" srcId="{698AA0FA-A014-4F45-86D4-2B854BFBF1D3}" destId="{C8953DFA-97B9-4341-B57A-126A9891743E}" srcOrd="1" destOrd="0" presId="urn:microsoft.com/office/officeart/2005/8/layout/process1"/>
    <dgm:cxn modelId="{FEAA549F-1950-4F6B-91C9-D46E4A946CA2}" type="presOf" srcId="{B03AB035-EE2C-42BC-B45D-02F6C72DA134}" destId="{004167FE-93E5-4D11-BAA8-6BEA3E55AA5A}" srcOrd="1" destOrd="0" presId="urn:microsoft.com/office/officeart/2005/8/layout/process1"/>
    <dgm:cxn modelId="{C88EEE1E-A1E2-46F7-BE50-4DBD991A0C6A}" type="presOf" srcId="{6670F280-2E01-41BA-BA87-4418ECA2C72A}" destId="{35D2D945-18F9-4EF5-A961-8F402D762AD6}" srcOrd="1" destOrd="0" presId="urn:microsoft.com/office/officeart/2005/8/layout/process1"/>
    <dgm:cxn modelId="{ADE68815-BBEA-41BE-A5F2-3BFA2E905DC6}" type="presOf" srcId="{9AE5D9BB-A44D-49E2-8DA1-5569E8CFE54D}" destId="{C0417911-518C-4D24-87D8-8556CB17CED5}" srcOrd="0" destOrd="0" presId="urn:microsoft.com/office/officeart/2005/8/layout/process1"/>
    <dgm:cxn modelId="{8F984619-BB52-42D8-B41C-6A3E6321962E}" type="presOf" srcId="{64A3BF74-5DE2-4BCA-8925-CF7C0E01A347}" destId="{1A2B4A95-E41E-4E4E-9CF8-9437ECF62B1A}" srcOrd="0" destOrd="0" presId="urn:microsoft.com/office/officeart/2005/8/layout/process1"/>
    <dgm:cxn modelId="{C89B7359-73A5-4618-9DC1-623DBDC22C53}" srcId="{64A3BF74-5DE2-4BCA-8925-CF7C0E01A347}" destId="{1C73B7C9-92C9-422B-A26D-3EBE28FEF022}" srcOrd="1" destOrd="0" parTransId="{9ABAD499-4110-49F4-8805-1BE8F15E70CC}" sibTransId="{698AA0FA-A014-4F45-86D4-2B854BFBF1D3}"/>
    <dgm:cxn modelId="{EED9E2F9-5E00-40E2-BF43-8E9C49803A21}" srcId="{64A3BF74-5DE2-4BCA-8925-CF7C0E01A347}" destId="{5ADCF3C5-ACD8-4C7B-8B27-CF5B5E9D8A61}" srcOrd="3" destOrd="0" parTransId="{7660FA55-B9EF-43F8-9D0C-2948929F572B}" sibTransId="{B03AB035-EE2C-42BC-B45D-02F6C72DA134}"/>
    <dgm:cxn modelId="{F89F0B83-EA13-4DAD-831A-CC66D2EE94F7}" type="presOf" srcId="{6670F280-2E01-41BA-BA87-4418ECA2C72A}" destId="{1CE0EDDB-8358-4A45-ABE8-F4FDD2497852}" srcOrd="0" destOrd="0" presId="urn:microsoft.com/office/officeart/2005/8/layout/process1"/>
    <dgm:cxn modelId="{05589BA8-7AAD-4300-8B4A-F9E43A8654B2}" srcId="{64A3BF74-5DE2-4BCA-8925-CF7C0E01A347}" destId="{4B7D7186-8EDC-427B-8E24-436EA60997F9}" srcOrd="4" destOrd="0" parTransId="{0CD25A55-D6F7-448E-9349-7DE209380FA9}" sibTransId="{D1AA253D-8D48-4416-85BB-30B013534781}"/>
    <dgm:cxn modelId="{6DFD01C2-A1BA-49EE-89D9-2B7C9DAD621C}" type="presOf" srcId="{9AE5D9BB-A44D-49E2-8DA1-5569E8CFE54D}" destId="{F8695D55-26B8-4F9E-ADDB-24E2628E0C3D}" srcOrd="1" destOrd="0" presId="urn:microsoft.com/office/officeart/2005/8/layout/process1"/>
    <dgm:cxn modelId="{24FFB49E-9EDB-4AC9-82D4-6F1F73119A8F}" type="presOf" srcId="{F3BD0E1B-7995-411B-A354-139964CC816D}" destId="{09879D13-449E-4C6C-8B16-84EF98DC670F}" srcOrd="0" destOrd="0" presId="urn:microsoft.com/office/officeart/2005/8/layout/process1"/>
    <dgm:cxn modelId="{F0EE30A1-D61C-49EB-B622-4F178D8CA127}" type="presOf" srcId="{60497413-4926-4D53-A894-3BD847C3BBE6}" destId="{78F394B7-CAD4-4AA3-BC59-DBF55018878D}" srcOrd="0" destOrd="0" presId="urn:microsoft.com/office/officeart/2005/8/layout/process1"/>
    <dgm:cxn modelId="{595FE53F-205B-460D-89F5-428D31AA5B38}" type="presOf" srcId="{5ADCF3C5-ACD8-4C7B-8B27-CF5B5E9D8A61}" destId="{8784B55B-970E-41A5-A11F-9E0DB1E87572}" srcOrd="0" destOrd="0" presId="urn:microsoft.com/office/officeart/2005/8/layout/process1"/>
    <dgm:cxn modelId="{D06B1A37-E6AE-42A7-9E7D-FD23B536EF9F}" srcId="{64A3BF74-5DE2-4BCA-8925-CF7C0E01A347}" destId="{F3BD0E1B-7995-411B-A354-139964CC816D}" srcOrd="0" destOrd="0" parTransId="{4447BFCC-26F3-4B71-9076-BF4630B4DF0C}" sibTransId="{9AE5D9BB-A44D-49E2-8DA1-5569E8CFE54D}"/>
    <dgm:cxn modelId="{2CF9AEA0-8497-406E-85FA-4430D500F797}" type="presOf" srcId="{698AA0FA-A014-4F45-86D4-2B854BFBF1D3}" destId="{214D03A5-6218-4969-B2CE-E686E53870D4}" srcOrd="0" destOrd="0" presId="urn:microsoft.com/office/officeart/2005/8/layout/process1"/>
    <dgm:cxn modelId="{BA03F31C-E104-4A6D-A0D0-17FFC3913BFC}" type="presOf" srcId="{1C73B7C9-92C9-422B-A26D-3EBE28FEF022}" destId="{5EF39E18-42BB-4F77-8D2E-077973FF4276}" srcOrd="0" destOrd="0" presId="urn:microsoft.com/office/officeart/2005/8/layout/process1"/>
    <dgm:cxn modelId="{F0F3F5EC-E1F0-414E-A389-9F88C2278D80}" type="presOf" srcId="{B03AB035-EE2C-42BC-B45D-02F6C72DA134}" destId="{B140213C-B32E-43E3-8D45-F77F815DCEAD}" srcOrd="0" destOrd="0" presId="urn:microsoft.com/office/officeart/2005/8/layout/process1"/>
    <dgm:cxn modelId="{2634F60D-4DB1-435A-93D1-99705BA51A14}" type="presOf" srcId="{4B7D7186-8EDC-427B-8E24-436EA60997F9}" destId="{80FBD02D-7972-4DDB-B493-E9A3CC573E6E}" srcOrd="0" destOrd="0" presId="urn:microsoft.com/office/officeart/2005/8/layout/process1"/>
    <dgm:cxn modelId="{D0BB5702-CD66-4A92-9C8E-156AF71CCC3D}" type="presParOf" srcId="{1A2B4A95-E41E-4E4E-9CF8-9437ECF62B1A}" destId="{09879D13-449E-4C6C-8B16-84EF98DC670F}" srcOrd="0" destOrd="0" presId="urn:microsoft.com/office/officeart/2005/8/layout/process1"/>
    <dgm:cxn modelId="{26EC9D1C-259E-46CC-8177-339F86C5178E}" type="presParOf" srcId="{1A2B4A95-E41E-4E4E-9CF8-9437ECF62B1A}" destId="{C0417911-518C-4D24-87D8-8556CB17CED5}" srcOrd="1" destOrd="0" presId="urn:microsoft.com/office/officeart/2005/8/layout/process1"/>
    <dgm:cxn modelId="{5BDC62FB-BC6B-4CC2-818F-380659E35AA3}" type="presParOf" srcId="{C0417911-518C-4D24-87D8-8556CB17CED5}" destId="{F8695D55-26B8-4F9E-ADDB-24E2628E0C3D}" srcOrd="0" destOrd="0" presId="urn:microsoft.com/office/officeart/2005/8/layout/process1"/>
    <dgm:cxn modelId="{B0604437-1E7F-4F4F-8F5C-7AE0728AF5E4}" type="presParOf" srcId="{1A2B4A95-E41E-4E4E-9CF8-9437ECF62B1A}" destId="{5EF39E18-42BB-4F77-8D2E-077973FF4276}" srcOrd="2" destOrd="0" presId="urn:microsoft.com/office/officeart/2005/8/layout/process1"/>
    <dgm:cxn modelId="{435C9D2E-C8D0-48DA-B3F3-DFAB1085565B}" type="presParOf" srcId="{1A2B4A95-E41E-4E4E-9CF8-9437ECF62B1A}" destId="{214D03A5-6218-4969-B2CE-E686E53870D4}" srcOrd="3" destOrd="0" presId="urn:microsoft.com/office/officeart/2005/8/layout/process1"/>
    <dgm:cxn modelId="{59DC6F62-D9C8-4702-814B-A5BBC2797CE7}" type="presParOf" srcId="{214D03A5-6218-4969-B2CE-E686E53870D4}" destId="{C8953DFA-97B9-4341-B57A-126A9891743E}" srcOrd="0" destOrd="0" presId="urn:microsoft.com/office/officeart/2005/8/layout/process1"/>
    <dgm:cxn modelId="{2A459C9D-2FE5-4187-8972-B87344749421}" type="presParOf" srcId="{1A2B4A95-E41E-4E4E-9CF8-9437ECF62B1A}" destId="{78F394B7-CAD4-4AA3-BC59-DBF55018878D}" srcOrd="4" destOrd="0" presId="urn:microsoft.com/office/officeart/2005/8/layout/process1"/>
    <dgm:cxn modelId="{5ACC15AC-1D55-4B91-8FC4-E73FEA495EB6}" type="presParOf" srcId="{1A2B4A95-E41E-4E4E-9CF8-9437ECF62B1A}" destId="{1CE0EDDB-8358-4A45-ABE8-F4FDD2497852}" srcOrd="5" destOrd="0" presId="urn:microsoft.com/office/officeart/2005/8/layout/process1"/>
    <dgm:cxn modelId="{01612DE3-74B1-4B67-B61F-442F46B24225}" type="presParOf" srcId="{1CE0EDDB-8358-4A45-ABE8-F4FDD2497852}" destId="{35D2D945-18F9-4EF5-A961-8F402D762AD6}" srcOrd="0" destOrd="0" presId="urn:microsoft.com/office/officeart/2005/8/layout/process1"/>
    <dgm:cxn modelId="{BC75EB31-82FE-4673-98EF-571DFB400DDE}" type="presParOf" srcId="{1A2B4A95-E41E-4E4E-9CF8-9437ECF62B1A}" destId="{8784B55B-970E-41A5-A11F-9E0DB1E87572}" srcOrd="6" destOrd="0" presId="urn:microsoft.com/office/officeart/2005/8/layout/process1"/>
    <dgm:cxn modelId="{D8CBDD4D-E6BA-44CB-872A-0100E047EA6E}" type="presParOf" srcId="{1A2B4A95-E41E-4E4E-9CF8-9437ECF62B1A}" destId="{B140213C-B32E-43E3-8D45-F77F815DCEAD}" srcOrd="7" destOrd="0" presId="urn:microsoft.com/office/officeart/2005/8/layout/process1"/>
    <dgm:cxn modelId="{67811902-23A1-48CB-9E97-CE370E7D2619}" type="presParOf" srcId="{B140213C-B32E-43E3-8D45-F77F815DCEAD}" destId="{004167FE-93E5-4D11-BAA8-6BEA3E55AA5A}" srcOrd="0" destOrd="0" presId="urn:microsoft.com/office/officeart/2005/8/layout/process1"/>
    <dgm:cxn modelId="{7F369669-0839-4661-8720-B5619E1255E3}" type="presParOf" srcId="{1A2B4A95-E41E-4E4E-9CF8-9437ECF62B1A}" destId="{80FBD02D-7972-4DDB-B493-E9A3CC573E6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838601-1120-4021-A2A6-5B00EA9CC67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13BFBD0-DF64-4E10-AE40-F78278AE2555}">
      <dgm:prSet phldrT="[Текст]"/>
      <dgm:spPr/>
      <dgm:t>
        <a:bodyPr/>
        <a:lstStyle/>
        <a:p>
          <a:r>
            <a:rPr lang="ru-RU" dirty="0" smtClean="0">
              <a:latin typeface="Calibri"/>
              <a:ea typeface="Calibri"/>
              <a:cs typeface="Calibri"/>
              <a:sym typeface="Calibri"/>
            </a:rPr>
            <a:t>Язык проекта: </a:t>
          </a:r>
          <a:endParaRPr lang="ru-RU" dirty="0"/>
        </a:p>
      </dgm:t>
    </dgm:pt>
    <dgm:pt modelId="{B4C3B4BE-A80E-46F9-BA7A-A0031FA3120D}" type="parTrans" cxnId="{6A80A5D9-7748-4F14-BE61-4F77972EEE20}">
      <dgm:prSet/>
      <dgm:spPr/>
      <dgm:t>
        <a:bodyPr/>
        <a:lstStyle/>
        <a:p>
          <a:endParaRPr lang="ru-RU"/>
        </a:p>
      </dgm:t>
    </dgm:pt>
    <dgm:pt modelId="{412A3104-6B9B-4E87-83ED-FB645D1B1649}" type="sibTrans" cxnId="{6A80A5D9-7748-4F14-BE61-4F77972EEE20}">
      <dgm:prSet/>
      <dgm:spPr/>
      <dgm:t>
        <a:bodyPr/>
        <a:lstStyle/>
        <a:p>
          <a:endParaRPr lang="ru-RU"/>
        </a:p>
      </dgm:t>
    </dgm:pt>
    <dgm:pt modelId="{C0038B12-1DD1-44A9-8CDD-D99E30AF90D9}">
      <dgm:prSet phldrT="[Текст]"/>
      <dgm:spPr/>
      <dgm:t>
        <a:bodyPr/>
        <a:lstStyle/>
        <a:p>
          <a:pPr marL="0" marR="0" lvl="0" indent="0" algn="l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ru-RU" dirty="0" smtClean="0">
              <a:latin typeface="Calibri"/>
              <a:ea typeface="Calibri"/>
              <a:cs typeface="Calibri"/>
              <a:sym typeface="Calibri"/>
            </a:rPr>
            <a:t>Обработка данных:</a:t>
          </a:r>
          <a:endParaRPr lang="ru-RU" dirty="0"/>
        </a:p>
      </dgm:t>
    </dgm:pt>
    <dgm:pt modelId="{74AFE1C2-565C-42BE-8C10-87053223C87F}" type="parTrans" cxnId="{76EB530F-7E7E-4CCA-A40C-E85A12706580}">
      <dgm:prSet/>
      <dgm:spPr/>
      <dgm:t>
        <a:bodyPr/>
        <a:lstStyle/>
        <a:p>
          <a:endParaRPr lang="ru-RU"/>
        </a:p>
      </dgm:t>
    </dgm:pt>
    <dgm:pt modelId="{5B5136DC-0CA0-4D91-B580-9DB6AB79B279}" type="sibTrans" cxnId="{76EB530F-7E7E-4CCA-A40C-E85A12706580}">
      <dgm:prSet/>
      <dgm:spPr/>
      <dgm:t>
        <a:bodyPr/>
        <a:lstStyle/>
        <a:p>
          <a:endParaRPr lang="ru-RU"/>
        </a:p>
      </dgm:t>
    </dgm:pt>
    <dgm:pt modelId="{402FE7F7-A5BA-4745-858D-6745516F3E74}">
      <dgm:prSet phldrT="[Текст]"/>
      <dgm:spPr/>
      <dgm:t>
        <a:bodyPr/>
        <a:lstStyle/>
        <a:p>
          <a:pPr marL="0" marR="0" lvl="0" indent="0" algn="l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ru-RU" dirty="0" smtClean="0">
              <a:latin typeface="Calibri"/>
              <a:ea typeface="Calibri"/>
              <a:cs typeface="Calibri"/>
              <a:sym typeface="Calibri"/>
            </a:rPr>
            <a:t>Реализация классификатора:</a:t>
          </a:r>
          <a:endParaRPr lang="ru-RU" dirty="0"/>
        </a:p>
      </dgm:t>
    </dgm:pt>
    <dgm:pt modelId="{7827C196-DFEC-40E2-8A20-B9CE4C2D3D59}" type="parTrans" cxnId="{0B5EBC31-BCF2-49B2-A3AE-6AF4F95FE0A5}">
      <dgm:prSet/>
      <dgm:spPr/>
      <dgm:t>
        <a:bodyPr/>
        <a:lstStyle/>
        <a:p>
          <a:endParaRPr lang="ru-RU"/>
        </a:p>
      </dgm:t>
    </dgm:pt>
    <dgm:pt modelId="{57C74EF4-4B49-4D02-9C44-2CD1120B29FE}" type="sibTrans" cxnId="{0B5EBC31-BCF2-49B2-A3AE-6AF4F95FE0A5}">
      <dgm:prSet/>
      <dgm:spPr/>
      <dgm:t>
        <a:bodyPr/>
        <a:lstStyle/>
        <a:p>
          <a:endParaRPr lang="ru-RU"/>
        </a:p>
      </dgm:t>
    </dgm:pt>
    <dgm:pt modelId="{0DB097F3-9124-49DF-8EE7-266A4E2CF7EF}">
      <dgm:prSet/>
      <dgm:spPr/>
      <dgm:t>
        <a:bodyPr/>
        <a:lstStyle/>
        <a:p>
          <a:r>
            <a:rPr lang="en-US" dirty="0" smtClean="0">
              <a:latin typeface="Calibri"/>
              <a:ea typeface="Calibri"/>
              <a:cs typeface="Calibri"/>
              <a:sym typeface="Calibri"/>
            </a:rPr>
            <a:t>python</a:t>
          </a:r>
          <a:endParaRPr lang="ru-RU" dirty="0"/>
        </a:p>
      </dgm:t>
    </dgm:pt>
    <dgm:pt modelId="{6B71D859-5F5D-4958-BB8E-1F40B280BD98}" type="parTrans" cxnId="{293D7FD8-7A9E-4435-94D9-FC5DAE8A7892}">
      <dgm:prSet/>
      <dgm:spPr/>
      <dgm:t>
        <a:bodyPr/>
        <a:lstStyle/>
        <a:p>
          <a:endParaRPr lang="ru-RU"/>
        </a:p>
      </dgm:t>
    </dgm:pt>
    <dgm:pt modelId="{CE400714-36F2-4D1A-B548-560F66DC4ED3}" type="sibTrans" cxnId="{293D7FD8-7A9E-4435-94D9-FC5DAE8A7892}">
      <dgm:prSet/>
      <dgm:spPr/>
      <dgm:t>
        <a:bodyPr/>
        <a:lstStyle/>
        <a:p>
          <a:endParaRPr lang="ru-RU"/>
        </a:p>
      </dgm:t>
    </dgm:pt>
    <dgm:pt modelId="{F0671C85-A44F-4C1A-88AA-37E953A21473}">
      <dgm:prSet/>
      <dgm:spPr/>
      <dgm:t>
        <a:bodyPr/>
        <a:lstStyle/>
        <a:p>
          <a:pPr marL="0" marR="0" lvl="0" indent="0" algn="l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dirty="0" smtClean="0">
              <a:latin typeface="Calibri"/>
              <a:ea typeface="Calibri"/>
              <a:cs typeface="Calibri"/>
              <a:sym typeface="Calibri"/>
            </a:rPr>
            <a:t> pandas, </a:t>
          </a:r>
          <a:r>
            <a:rPr lang="en-US" dirty="0" err="1" smtClean="0">
              <a:latin typeface="Calibri"/>
              <a:ea typeface="Calibri"/>
              <a:cs typeface="Calibri"/>
              <a:sym typeface="Calibri"/>
            </a:rPr>
            <a:t>numpy</a:t>
          </a:r>
          <a:r>
            <a:rPr lang="en-US" dirty="0" smtClean="0">
              <a:latin typeface="Calibri"/>
              <a:ea typeface="Calibri"/>
              <a:cs typeface="Calibri"/>
              <a:sym typeface="Calibri"/>
            </a:rPr>
            <a:t>, </a:t>
          </a:r>
          <a:r>
            <a:rPr lang="en-US" dirty="0" err="1" smtClean="0">
              <a:latin typeface="Calibri"/>
              <a:ea typeface="Calibri"/>
              <a:cs typeface="Calibri"/>
              <a:sym typeface="Calibri"/>
            </a:rPr>
            <a:t>matplotlib</a:t>
          </a:r>
          <a:endParaRPr lang="ru-RU" dirty="0"/>
        </a:p>
      </dgm:t>
    </dgm:pt>
    <dgm:pt modelId="{BEE45C6A-C517-4371-94AC-B3D60D72C5C5}" type="parTrans" cxnId="{48C69328-D0E3-480E-AE16-44B04DE14DF7}">
      <dgm:prSet/>
      <dgm:spPr/>
      <dgm:t>
        <a:bodyPr/>
        <a:lstStyle/>
        <a:p>
          <a:endParaRPr lang="ru-RU"/>
        </a:p>
      </dgm:t>
    </dgm:pt>
    <dgm:pt modelId="{520E4BDA-D9CC-40C4-BE00-9CDD9189BF7B}" type="sibTrans" cxnId="{48C69328-D0E3-480E-AE16-44B04DE14DF7}">
      <dgm:prSet/>
      <dgm:spPr/>
      <dgm:t>
        <a:bodyPr/>
        <a:lstStyle/>
        <a:p>
          <a:endParaRPr lang="ru-RU"/>
        </a:p>
      </dgm:t>
    </dgm:pt>
    <dgm:pt modelId="{92EFC6D6-8B09-4A79-85AF-76534501782F}">
      <dgm:prSet/>
      <dgm:spPr/>
      <dgm:t>
        <a:bodyPr/>
        <a:lstStyle/>
        <a:p>
          <a:pPr marL="0" marR="0" lvl="0" indent="0" algn="l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US" dirty="0" smtClean="0">
            <a:latin typeface="Calibri"/>
            <a:ea typeface="Calibri"/>
            <a:cs typeface="Calibri"/>
            <a:sym typeface="Calibri"/>
          </a:endParaRPr>
        </a:p>
        <a:p>
          <a:pPr marL="0" marR="0" lvl="0" indent="0" algn="l" defTabSz="711200" rtl="0" eaLnBrk="1" fontAlgn="auto" latinLnBrk="0" hangingPunct="1">
            <a:lnSpc>
              <a:spcPct val="9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ru-RU" dirty="0" smtClean="0">
              <a:latin typeface="Calibri"/>
              <a:ea typeface="Calibri"/>
              <a:cs typeface="Calibri"/>
              <a:sym typeface="Calibri"/>
            </a:rPr>
            <a:t>Реализация интерфейса:</a:t>
          </a:r>
        </a:p>
        <a:p>
          <a:pPr defTabSz="711200">
            <a:lnSpc>
              <a:spcPct val="90000"/>
            </a:lnSpc>
            <a:buNone/>
          </a:pPr>
          <a:endParaRPr lang="ru-RU" dirty="0"/>
        </a:p>
      </dgm:t>
    </dgm:pt>
    <dgm:pt modelId="{5B7F03F5-EBE7-45BB-A4F8-9E6318D678BA}" type="parTrans" cxnId="{6A59231F-33CD-42BE-B9E0-A995875305CB}">
      <dgm:prSet/>
      <dgm:spPr/>
      <dgm:t>
        <a:bodyPr/>
        <a:lstStyle/>
        <a:p>
          <a:endParaRPr lang="ru-RU"/>
        </a:p>
      </dgm:t>
    </dgm:pt>
    <dgm:pt modelId="{B2F3C606-9C88-4613-8EAF-C5073EE3D722}" type="sibTrans" cxnId="{6A59231F-33CD-42BE-B9E0-A995875305CB}">
      <dgm:prSet/>
      <dgm:spPr/>
      <dgm:t>
        <a:bodyPr/>
        <a:lstStyle/>
        <a:p>
          <a:endParaRPr lang="ru-RU"/>
        </a:p>
      </dgm:t>
    </dgm:pt>
    <dgm:pt modelId="{47F847F5-D62E-4DBA-825F-1DA011189F33}">
      <dgm:prSet/>
      <dgm:spPr/>
      <dgm:t>
        <a:bodyPr/>
        <a:lstStyle/>
        <a:p>
          <a:pPr marL="0" marR="0" lvl="0" indent="0" algn="l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dirty="0" smtClean="0">
              <a:latin typeface="Calibri"/>
              <a:ea typeface="Calibri"/>
              <a:cs typeface="Calibri"/>
              <a:sym typeface="Calibri"/>
            </a:rPr>
            <a:t> </a:t>
          </a:r>
          <a:r>
            <a:rPr lang="en-US" dirty="0" err="1" smtClean="0">
              <a:latin typeface="Calibri"/>
              <a:ea typeface="Calibri"/>
              <a:cs typeface="Calibri"/>
              <a:sym typeface="Calibri"/>
            </a:rPr>
            <a:t>aiogram</a:t>
          </a:r>
          <a:r>
            <a:rPr lang="en-US" dirty="0" smtClean="0">
              <a:latin typeface="Calibri"/>
              <a:ea typeface="Calibri"/>
              <a:cs typeface="Calibri"/>
              <a:sym typeface="Calibri"/>
            </a:rPr>
            <a:t>, </a:t>
          </a:r>
          <a:r>
            <a:rPr lang="en-US" dirty="0" err="1" smtClean="0">
              <a:latin typeface="Calibri"/>
              <a:ea typeface="Calibri"/>
              <a:cs typeface="Calibri"/>
              <a:sym typeface="Calibri"/>
            </a:rPr>
            <a:t>aiohttp</a:t>
          </a:r>
          <a:endParaRPr lang="ru-RU" dirty="0"/>
        </a:p>
      </dgm:t>
    </dgm:pt>
    <dgm:pt modelId="{3EF791D5-E15F-4A12-A2CD-45FE8654B88D}" type="parTrans" cxnId="{B53A8D59-30CE-4D2C-9D42-EF3338FD4CF0}">
      <dgm:prSet/>
      <dgm:spPr/>
      <dgm:t>
        <a:bodyPr/>
        <a:lstStyle/>
        <a:p>
          <a:endParaRPr lang="ru-RU"/>
        </a:p>
      </dgm:t>
    </dgm:pt>
    <dgm:pt modelId="{7BDC6591-05B0-42D4-806E-1FA4A2EC18AE}" type="sibTrans" cxnId="{B53A8D59-30CE-4D2C-9D42-EF3338FD4CF0}">
      <dgm:prSet/>
      <dgm:spPr/>
      <dgm:t>
        <a:bodyPr/>
        <a:lstStyle/>
        <a:p>
          <a:endParaRPr lang="ru-RU"/>
        </a:p>
      </dgm:t>
    </dgm:pt>
    <dgm:pt modelId="{ADA014BB-158D-40D2-B091-16D95E9317F2}">
      <dgm:prSet/>
      <dgm:spPr/>
      <dgm:t>
        <a:bodyPr/>
        <a:lstStyle/>
        <a:p>
          <a:pPr marL="0" marR="0" lvl="0" indent="0" algn="l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dirty="0" smtClean="0">
              <a:latin typeface="Calibri"/>
              <a:ea typeface="Calibri"/>
              <a:cs typeface="Calibri"/>
              <a:sym typeface="Calibri"/>
            </a:rPr>
            <a:t> </a:t>
          </a:r>
          <a:r>
            <a:rPr lang="en-US" dirty="0" err="1" smtClean="0">
              <a:latin typeface="Calibri"/>
              <a:ea typeface="Calibri"/>
              <a:cs typeface="Calibri"/>
              <a:sym typeface="Calibri"/>
            </a:rPr>
            <a:t>pytorch</a:t>
          </a:r>
          <a:r>
            <a:rPr lang="en-US" dirty="0" smtClean="0">
              <a:latin typeface="Calibri"/>
              <a:ea typeface="Calibri"/>
              <a:cs typeface="Calibri"/>
              <a:sym typeface="Calibri"/>
            </a:rPr>
            <a:t>, </a:t>
          </a:r>
          <a:r>
            <a:rPr lang="en-US" dirty="0" err="1" smtClean="0">
              <a:latin typeface="Calibri"/>
              <a:ea typeface="Calibri"/>
              <a:cs typeface="Calibri"/>
              <a:sym typeface="Calibri"/>
            </a:rPr>
            <a:t>sklearn</a:t>
          </a:r>
          <a:endParaRPr lang="ru-RU" dirty="0"/>
        </a:p>
      </dgm:t>
    </dgm:pt>
    <dgm:pt modelId="{5B95C543-76E3-483A-8816-5139D067BD7A}" type="sibTrans" cxnId="{C2AA469F-54C6-4908-8A27-C9B971019B9F}">
      <dgm:prSet/>
      <dgm:spPr/>
      <dgm:t>
        <a:bodyPr/>
        <a:lstStyle/>
        <a:p>
          <a:endParaRPr lang="ru-RU"/>
        </a:p>
      </dgm:t>
    </dgm:pt>
    <dgm:pt modelId="{239D9192-18ED-4FAA-8D64-996168B165D3}" type="parTrans" cxnId="{C2AA469F-54C6-4908-8A27-C9B971019B9F}">
      <dgm:prSet/>
      <dgm:spPr/>
      <dgm:t>
        <a:bodyPr/>
        <a:lstStyle/>
        <a:p>
          <a:endParaRPr lang="ru-RU"/>
        </a:p>
      </dgm:t>
    </dgm:pt>
    <dgm:pt modelId="{5ACDF4A0-7FC0-45E1-81C8-25230A589540}" type="pres">
      <dgm:prSet presAssocID="{76838601-1120-4021-A2A6-5B00EA9CC67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7FFD7D74-5E73-443F-A248-62CCB7F8B9EA}" type="pres">
      <dgm:prSet presAssocID="{313BFBD0-DF64-4E10-AE40-F78278AE2555}" presName="parentLin" presStyleCnt="0"/>
      <dgm:spPr/>
    </dgm:pt>
    <dgm:pt modelId="{6BAFD53B-2D60-4CB8-BBBF-2B877E5C4E4C}" type="pres">
      <dgm:prSet presAssocID="{313BFBD0-DF64-4E10-AE40-F78278AE2555}" presName="parentLeftMargin" presStyleLbl="node1" presStyleIdx="0" presStyleCnt="4"/>
      <dgm:spPr/>
      <dgm:t>
        <a:bodyPr/>
        <a:lstStyle/>
        <a:p>
          <a:endParaRPr lang="ru-RU"/>
        </a:p>
      </dgm:t>
    </dgm:pt>
    <dgm:pt modelId="{94CED975-F3AB-40EA-97C8-A7A45D5D0B22}" type="pres">
      <dgm:prSet presAssocID="{313BFBD0-DF64-4E10-AE40-F78278AE2555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C010B2-826C-4077-BB3A-7382EAF5DF5F}" type="pres">
      <dgm:prSet presAssocID="{313BFBD0-DF64-4E10-AE40-F78278AE2555}" presName="negativeSpace" presStyleCnt="0"/>
      <dgm:spPr/>
    </dgm:pt>
    <dgm:pt modelId="{68301AAE-ED7C-4ED5-96EC-A7259B15CC58}" type="pres">
      <dgm:prSet presAssocID="{313BFBD0-DF64-4E10-AE40-F78278AE2555}" presName="childText" presStyleLbl="conFgAcc1" presStyleIdx="0" presStyleCnt="4" custLinFactNeighborX="-162" custLinFactNeighborY="-1125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525CA86-81C3-4295-A107-F63F160DD4CE}" type="pres">
      <dgm:prSet presAssocID="{412A3104-6B9B-4E87-83ED-FB645D1B1649}" presName="spaceBetweenRectangles" presStyleCnt="0"/>
      <dgm:spPr/>
    </dgm:pt>
    <dgm:pt modelId="{6E90623E-E8AB-4404-BFFF-94D6C899D0F8}" type="pres">
      <dgm:prSet presAssocID="{C0038B12-1DD1-44A9-8CDD-D99E30AF90D9}" presName="parentLin" presStyleCnt="0"/>
      <dgm:spPr/>
    </dgm:pt>
    <dgm:pt modelId="{9AA6ABC8-275E-49EC-94DB-7B43175E047C}" type="pres">
      <dgm:prSet presAssocID="{C0038B12-1DD1-44A9-8CDD-D99E30AF90D9}" presName="parentLeftMargin" presStyleLbl="node1" presStyleIdx="0" presStyleCnt="4"/>
      <dgm:spPr/>
      <dgm:t>
        <a:bodyPr/>
        <a:lstStyle/>
        <a:p>
          <a:endParaRPr lang="ru-RU"/>
        </a:p>
      </dgm:t>
    </dgm:pt>
    <dgm:pt modelId="{D71DE245-8D4B-40C6-9769-736A445B6AEA}" type="pres">
      <dgm:prSet presAssocID="{C0038B12-1DD1-44A9-8CDD-D99E30AF90D9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EDB3D9B-BE1F-4CE9-9A62-8DDFBABD1D9D}" type="pres">
      <dgm:prSet presAssocID="{C0038B12-1DD1-44A9-8CDD-D99E30AF90D9}" presName="negativeSpace" presStyleCnt="0"/>
      <dgm:spPr/>
    </dgm:pt>
    <dgm:pt modelId="{5E28E679-B931-4B07-8B61-D6813A18C797}" type="pres">
      <dgm:prSet presAssocID="{C0038B12-1DD1-44A9-8CDD-D99E30AF90D9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D60FF86-C7E6-467F-AB49-036EB0704BD2}" type="pres">
      <dgm:prSet presAssocID="{5B5136DC-0CA0-4D91-B580-9DB6AB79B279}" presName="spaceBetweenRectangles" presStyleCnt="0"/>
      <dgm:spPr/>
    </dgm:pt>
    <dgm:pt modelId="{B3B34E47-8004-4480-AB22-78B95A9F8C33}" type="pres">
      <dgm:prSet presAssocID="{402FE7F7-A5BA-4745-858D-6745516F3E74}" presName="parentLin" presStyleCnt="0"/>
      <dgm:spPr/>
    </dgm:pt>
    <dgm:pt modelId="{7B791AD7-CF48-41C6-8CDA-186C3EF4C1D9}" type="pres">
      <dgm:prSet presAssocID="{402FE7F7-A5BA-4745-858D-6745516F3E74}" presName="parentLeftMargin" presStyleLbl="node1" presStyleIdx="1" presStyleCnt="4"/>
      <dgm:spPr/>
      <dgm:t>
        <a:bodyPr/>
        <a:lstStyle/>
        <a:p>
          <a:endParaRPr lang="ru-RU"/>
        </a:p>
      </dgm:t>
    </dgm:pt>
    <dgm:pt modelId="{5DA3C9D6-9C33-47FA-8E79-DAD819C2AE37}" type="pres">
      <dgm:prSet presAssocID="{402FE7F7-A5BA-4745-858D-6745516F3E7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1778B8C-F057-4C47-AEBD-1620FADE9965}" type="pres">
      <dgm:prSet presAssocID="{402FE7F7-A5BA-4745-858D-6745516F3E74}" presName="negativeSpace" presStyleCnt="0"/>
      <dgm:spPr/>
    </dgm:pt>
    <dgm:pt modelId="{5F55A6CB-5299-4D78-9FB0-3588F7F682B7}" type="pres">
      <dgm:prSet presAssocID="{402FE7F7-A5BA-4745-858D-6745516F3E74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94F36CA-853D-4C92-BC9E-B6F06419DE75}" type="pres">
      <dgm:prSet presAssocID="{57C74EF4-4B49-4D02-9C44-2CD1120B29FE}" presName="spaceBetweenRectangles" presStyleCnt="0"/>
      <dgm:spPr/>
    </dgm:pt>
    <dgm:pt modelId="{73B42164-551C-42A2-B560-217D5F60A3FE}" type="pres">
      <dgm:prSet presAssocID="{92EFC6D6-8B09-4A79-85AF-76534501782F}" presName="parentLin" presStyleCnt="0"/>
      <dgm:spPr/>
    </dgm:pt>
    <dgm:pt modelId="{00DB0392-BA6A-4D43-BE85-0AD4C1C81FE1}" type="pres">
      <dgm:prSet presAssocID="{92EFC6D6-8B09-4A79-85AF-76534501782F}" presName="parentLeftMargin" presStyleLbl="node1" presStyleIdx="2" presStyleCnt="4"/>
      <dgm:spPr/>
      <dgm:t>
        <a:bodyPr/>
        <a:lstStyle/>
        <a:p>
          <a:endParaRPr lang="ru-RU"/>
        </a:p>
      </dgm:t>
    </dgm:pt>
    <dgm:pt modelId="{DCA13FA4-AD3A-4670-923E-B623A3CCCCBF}" type="pres">
      <dgm:prSet presAssocID="{92EFC6D6-8B09-4A79-85AF-76534501782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E3BE7D2-33E9-48B6-9A17-85A56D1BB285}" type="pres">
      <dgm:prSet presAssocID="{92EFC6D6-8B09-4A79-85AF-76534501782F}" presName="negativeSpace" presStyleCnt="0"/>
      <dgm:spPr/>
    </dgm:pt>
    <dgm:pt modelId="{CDA43CE0-0651-459D-B3C1-B75BC5A2A453}" type="pres">
      <dgm:prSet presAssocID="{92EFC6D6-8B09-4A79-85AF-76534501782F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93D7FD8-7A9E-4435-94D9-FC5DAE8A7892}" srcId="{313BFBD0-DF64-4E10-AE40-F78278AE2555}" destId="{0DB097F3-9124-49DF-8EE7-266A4E2CF7EF}" srcOrd="0" destOrd="0" parTransId="{6B71D859-5F5D-4958-BB8E-1F40B280BD98}" sibTransId="{CE400714-36F2-4D1A-B548-560F66DC4ED3}"/>
    <dgm:cxn modelId="{9959148D-2234-4780-B277-C8CA35F4CE33}" type="presOf" srcId="{ADA014BB-158D-40D2-B091-16D95E9317F2}" destId="{5F55A6CB-5299-4D78-9FB0-3588F7F682B7}" srcOrd="0" destOrd="0" presId="urn:microsoft.com/office/officeart/2005/8/layout/list1"/>
    <dgm:cxn modelId="{6A80A5D9-7748-4F14-BE61-4F77972EEE20}" srcId="{76838601-1120-4021-A2A6-5B00EA9CC672}" destId="{313BFBD0-DF64-4E10-AE40-F78278AE2555}" srcOrd="0" destOrd="0" parTransId="{B4C3B4BE-A80E-46F9-BA7A-A0031FA3120D}" sibTransId="{412A3104-6B9B-4E87-83ED-FB645D1B1649}"/>
    <dgm:cxn modelId="{30ACB0F4-C5E5-4DF8-B21E-2B44214D164B}" type="presOf" srcId="{402FE7F7-A5BA-4745-858D-6745516F3E74}" destId="{7B791AD7-CF48-41C6-8CDA-186C3EF4C1D9}" srcOrd="0" destOrd="0" presId="urn:microsoft.com/office/officeart/2005/8/layout/list1"/>
    <dgm:cxn modelId="{C2AA469F-54C6-4908-8A27-C9B971019B9F}" srcId="{402FE7F7-A5BA-4745-858D-6745516F3E74}" destId="{ADA014BB-158D-40D2-B091-16D95E9317F2}" srcOrd="0" destOrd="0" parTransId="{239D9192-18ED-4FAA-8D64-996168B165D3}" sibTransId="{5B95C543-76E3-483A-8816-5139D067BD7A}"/>
    <dgm:cxn modelId="{BE6890DD-EB18-4E2B-8BA2-48CC468287AE}" type="presOf" srcId="{402FE7F7-A5BA-4745-858D-6745516F3E74}" destId="{5DA3C9D6-9C33-47FA-8E79-DAD819C2AE37}" srcOrd="1" destOrd="0" presId="urn:microsoft.com/office/officeart/2005/8/layout/list1"/>
    <dgm:cxn modelId="{4CB7CE07-0BEF-4749-B24F-A4B910DDE9B5}" type="presOf" srcId="{92EFC6D6-8B09-4A79-85AF-76534501782F}" destId="{00DB0392-BA6A-4D43-BE85-0AD4C1C81FE1}" srcOrd="0" destOrd="0" presId="urn:microsoft.com/office/officeart/2005/8/layout/list1"/>
    <dgm:cxn modelId="{21FEC8AE-D46C-4CB0-82FF-03050A9528AD}" type="presOf" srcId="{313BFBD0-DF64-4E10-AE40-F78278AE2555}" destId="{94CED975-F3AB-40EA-97C8-A7A45D5D0B22}" srcOrd="1" destOrd="0" presId="urn:microsoft.com/office/officeart/2005/8/layout/list1"/>
    <dgm:cxn modelId="{09FF2312-9009-4072-A48D-4AF49DB53FD8}" type="presOf" srcId="{0DB097F3-9124-49DF-8EE7-266A4E2CF7EF}" destId="{68301AAE-ED7C-4ED5-96EC-A7259B15CC58}" srcOrd="0" destOrd="0" presId="urn:microsoft.com/office/officeart/2005/8/layout/list1"/>
    <dgm:cxn modelId="{A62A339B-73AE-4FA5-920E-DF75A2F0828F}" type="presOf" srcId="{F0671C85-A44F-4C1A-88AA-37E953A21473}" destId="{5E28E679-B931-4B07-8B61-D6813A18C797}" srcOrd="0" destOrd="0" presId="urn:microsoft.com/office/officeart/2005/8/layout/list1"/>
    <dgm:cxn modelId="{5825102A-284A-40F7-B16D-0BF945F39936}" type="presOf" srcId="{313BFBD0-DF64-4E10-AE40-F78278AE2555}" destId="{6BAFD53B-2D60-4CB8-BBBF-2B877E5C4E4C}" srcOrd="0" destOrd="0" presId="urn:microsoft.com/office/officeart/2005/8/layout/list1"/>
    <dgm:cxn modelId="{8AA6F92D-81F9-4C67-A49C-C0730ACAFAD9}" type="presOf" srcId="{C0038B12-1DD1-44A9-8CDD-D99E30AF90D9}" destId="{9AA6ABC8-275E-49EC-94DB-7B43175E047C}" srcOrd="0" destOrd="0" presId="urn:microsoft.com/office/officeart/2005/8/layout/list1"/>
    <dgm:cxn modelId="{0B5EBC31-BCF2-49B2-A3AE-6AF4F95FE0A5}" srcId="{76838601-1120-4021-A2A6-5B00EA9CC672}" destId="{402FE7F7-A5BA-4745-858D-6745516F3E74}" srcOrd="2" destOrd="0" parTransId="{7827C196-DFEC-40E2-8A20-B9CE4C2D3D59}" sibTransId="{57C74EF4-4B49-4D02-9C44-2CD1120B29FE}"/>
    <dgm:cxn modelId="{B53A8D59-30CE-4D2C-9D42-EF3338FD4CF0}" srcId="{92EFC6D6-8B09-4A79-85AF-76534501782F}" destId="{47F847F5-D62E-4DBA-825F-1DA011189F33}" srcOrd="0" destOrd="0" parTransId="{3EF791D5-E15F-4A12-A2CD-45FE8654B88D}" sibTransId="{7BDC6591-05B0-42D4-806E-1FA4A2EC18AE}"/>
    <dgm:cxn modelId="{16EDE010-3A70-46D4-BA3B-F4280480D022}" type="presOf" srcId="{C0038B12-1DD1-44A9-8CDD-D99E30AF90D9}" destId="{D71DE245-8D4B-40C6-9769-736A445B6AEA}" srcOrd="1" destOrd="0" presId="urn:microsoft.com/office/officeart/2005/8/layout/list1"/>
    <dgm:cxn modelId="{787D4FEA-133F-46C9-807F-9B362B340938}" type="presOf" srcId="{76838601-1120-4021-A2A6-5B00EA9CC672}" destId="{5ACDF4A0-7FC0-45E1-81C8-25230A589540}" srcOrd="0" destOrd="0" presId="urn:microsoft.com/office/officeart/2005/8/layout/list1"/>
    <dgm:cxn modelId="{6A59231F-33CD-42BE-B9E0-A995875305CB}" srcId="{76838601-1120-4021-A2A6-5B00EA9CC672}" destId="{92EFC6D6-8B09-4A79-85AF-76534501782F}" srcOrd="3" destOrd="0" parTransId="{5B7F03F5-EBE7-45BB-A4F8-9E6318D678BA}" sibTransId="{B2F3C606-9C88-4613-8EAF-C5073EE3D722}"/>
    <dgm:cxn modelId="{BCCE8CC5-D1E6-4A57-8109-39755CD71641}" type="presOf" srcId="{47F847F5-D62E-4DBA-825F-1DA011189F33}" destId="{CDA43CE0-0651-459D-B3C1-B75BC5A2A453}" srcOrd="0" destOrd="0" presId="urn:microsoft.com/office/officeart/2005/8/layout/list1"/>
    <dgm:cxn modelId="{8C985CCD-CE09-4598-A602-1BEEE616941C}" type="presOf" srcId="{92EFC6D6-8B09-4A79-85AF-76534501782F}" destId="{DCA13FA4-AD3A-4670-923E-B623A3CCCCBF}" srcOrd="1" destOrd="0" presId="urn:microsoft.com/office/officeart/2005/8/layout/list1"/>
    <dgm:cxn modelId="{76EB530F-7E7E-4CCA-A40C-E85A12706580}" srcId="{76838601-1120-4021-A2A6-5B00EA9CC672}" destId="{C0038B12-1DD1-44A9-8CDD-D99E30AF90D9}" srcOrd="1" destOrd="0" parTransId="{74AFE1C2-565C-42BE-8C10-87053223C87F}" sibTransId="{5B5136DC-0CA0-4D91-B580-9DB6AB79B279}"/>
    <dgm:cxn modelId="{48C69328-D0E3-480E-AE16-44B04DE14DF7}" srcId="{C0038B12-1DD1-44A9-8CDD-D99E30AF90D9}" destId="{F0671C85-A44F-4C1A-88AA-37E953A21473}" srcOrd="0" destOrd="0" parTransId="{BEE45C6A-C517-4371-94AC-B3D60D72C5C5}" sibTransId="{520E4BDA-D9CC-40C4-BE00-9CDD9189BF7B}"/>
    <dgm:cxn modelId="{F47AE2B1-DA0B-41CA-9A82-BC2BDEEEC6B5}" type="presParOf" srcId="{5ACDF4A0-7FC0-45E1-81C8-25230A589540}" destId="{7FFD7D74-5E73-443F-A248-62CCB7F8B9EA}" srcOrd="0" destOrd="0" presId="urn:microsoft.com/office/officeart/2005/8/layout/list1"/>
    <dgm:cxn modelId="{E7A2CAB5-C76F-4BFA-9DBD-E58E19F66D98}" type="presParOf" srcId="{7FFD7D74-5E73-443F-A248-62CCB7F8B9EA}" destId="{6BAFD53B-2D60-4CB8-BBBF-2B877E5C4E4C}" srcOrd="0" destOrd="0" presId="urn:microsoft.com/office/officeart/2005/8/layout/list1"/>
    <dgm:cxn modelId="{235DC177-A86B-4E29-8669-0246E7848384}" type="presParOf" srcId="{7FFD7D74-5E73-443F-A248-62CCB7F8B9EA}" destId="{94CED975-F3AB-40EA-97C8-A7A45D5D0B22}" srcOrd="1" destOrd="0" presId="urn:microsoft.com/office/officeart/2005/8/layout/list1"/>
    <dgm:cxn modelId="{8B97F303-9592-481A-9E4E-C2C524C74B6B}" type="presParOf" srcId="{5ACDF4A0-7FC0-45E1-81C8-25230A589540}" destId="{04C010B2-826C-4077-BB3A-7382EAF5DF5F}" srcOrd="1" destOrd="0" presId="urn:microsoft.com/office/officeart/2005/8/layout/list1"/>
    <dgm:cxn modelId="{2E323E42-ED7D-46C4-AC9D-46DF2A0EF53F}" type="presParOf" srcId="{5ACDF4A0-7FC0-45E1-81C8-25230A589540}" destId="{68301AAE-ED7C-4ED5-96EC-A7259B15CC58}" srcOrd="2" destOrd="0" presId="urn:microsoft.com/office/officeart/2005/8/layout/list1"/>
    <dgm:cxn modelId="{91451ACE-3CEC-4822-8773-FD59FF62FA3A}" type="presParOf" srcId="{5ACDF4A0-7FC0-45E1-81C8-25230A589540}" destId="{2525CA86-81C3-4295-A107-F63F160DD4CE}" srcOrd="3" destOrd="0" presId="urn:microsoft.com/office/officeart/2005/8/layout/list1"/>
    <dgm:cxn modelId="{04BA206E-70C7-4133-A41C-24532B57D25E}" type="presParOf" srcId="{5ACDF4A0-7FC0-45E1-81C8-25230A589540}" destId="{6E90623E-E8AB-4404-BFFF-94D6C899D0F8}" srcOrd="4" destOrd="0" presId="urn:microsoft.com/office/officeart/2005/8/layout/list1"/>
    <dgm:cxn modelId="{980ED77B-E37E-4137-8457-92F92C2F12FB}" type="presParOf" srcId="{6E90623E-E8AB-4404-BFFF-94D6C899D0F8}" destId="{9AA6ABC8-275E-49EC-94DB-7B43175E047C}" srcOrd="0" destOrd="0" presId="urn:microsoft.com/office/officeart/2005/8/layout/list1"/>
    <dgm:cxn modelId="{90C9B704-FB0C-4C8D-9258-79822D9A6386}" type="presParOf" srcId="{6E90623E-E8AB-4404-BFFF-94D6C899D0F8}" destId="{D71DE245-8D4B-40C6-9769-736A445B6AEA}" srcOrd="1" destOrd="0" presId="urn:microsoft.com/office/officeart/2005/8/layout/list1"/>
    <dgm:cxn modelId="{EE61DD25-B6A6-4E70-8BE7-895482EB5678}" type="presParOf" srcId="{5ACDF4A0-7FC0-45E1-81C8-25230A589540}" destId="{3EDB3D9B-BE1F-4CE9-9A62-8DDFBABD1D9D}" srcOrd="5" destOrd="0" presId="urn:microsoft.com/office/officeart/2005/8/layout/list1"/>
    <dgm:cxn modelId="{44690E89-7A32-49D6-8A18-02B8673A2D9E}" type="presParOf" srcId="{5ACDF4A0-7FC0-45E1-81C8-25230A589540}" destId="{5E28E679-B931-4B07-8B61-D6813A18C797}" srcOrd="6" destOrd="0" presId="urn:microsoft.com/office/officeart/2005/8/layout/list1"/>
    <dgm:cxn modelId="{2FD8E983-7639-4FFB-8E4D-17A83A01D4A1}" type="presParOf" srcId="{5ACDF4A0-7FC0-45E1-81C8-25230A589540}" destId="{9D60FF86-C7E6-467F-AB49-036EB0704BD2}" srcOrd="7" destOrd="0" presId="urn:microsoft.com/office/officeart/2005/8/layout/list1"/>
    <dgm:cxn modelId="{0E5225C3-67C9-4E41-89EF-202A34A766B3}" type="presParOf" srcId="{5ACDF4A0-7FC0-45E1-81C8-25230A589540}" destId="{B3B34E47-8004-4480-AB22-78B95A9F8C33}" srcOrd="8" destOrd="0" presId="urn:microsoft.com/office/officeart/2005/8/layout/list1"/>
    <dgm:cxn modelId="{9FAC7C55-5D5F-4664-9B71-25A16E53DC81}" type="presParOf" srcId="{B3B34E47-8004-4480-AB22-78B95A9F8C33}" destId="{7B791AD7-CF48-41C6-8CDA-186C3EF4C1D9}" srcOrd="0" destOrd="0" presId="urn:microsoft.com/office/officeart/2005/8/layout/list1"/>
    <dgm:cxn modelId="{0D5968C2-9443-4E44-983B-52A3922B7479}" type="presParOf" srcId="{B3B34E47-8004-4480-AB22-78B95A9F8C33}" destId="{5DA3C9D6-9C33-47FA-8E79-DAD819C2AE37}" srcOrd="1" destOrd="0" presId="urn:microsoft.com/office/officeart/2005/8/layout/list1"/>
    <dgm:cxn modelId="{840BCF76-5C80-49A8-B43B-E37BD8475E05}" type="presParOf" srcId="{5ACDF4A0-7FC0-45E1-81C8-25230A589540}" destId="{41778B8C-F057-4C47-AEBD-1620FADE9965}" srcOrd="9" destOrd="0" presId="urn:microsoft.com/office/officeart/2005/8/layout/list1"/>
    <dgm:cxn modelId="{A11ED99B-1E1D-478B-9A44-1FEF0F67EDB8}" type="presParOf" srcId="{5ACDF4A0-7FC0-45E1-81C8-25230A589540}" destId="{5F55A6CB-5299-4D78-9FB0-3588F7F682B7}" srcOrd="10" destOrd="0" presId="urn:microsoft.com/office/officeart/2005/8/layout/list1"/>
    <dgm:cxn modelId="{5D478988-968C-4B25-A5B7-C8BE1EA9A6F9}" type="presParOf" srcId="{5ACDF4A0-7FC0-45E1-81C8-25230A589540}" destId="{194F36CA-853D-4C92-BC9E-B6F06419DE75}" srcOrd="11" destOrd="0" presId="urn:microsoft.com/office/officeart/2005/8/layout/list1"/>
    <dgm:cxn modelId="{EBE10B43-3531-4AF8-8060-EAC1214AA89A}" type="presParOf" srcId="{5ACDF4A0-7FC0-45E1-81C8-25230A589540}" destId="{73B42164-551C-42A2-B560-217D5F60A3FE}" srcOrd="12" destOrd="0" presId="urn:microsoft.com/office/officeart/2005/8/layout/list1"/>
    <dgm:cxn modelId="{F867D3B1-9C10-4DED-A851-EA91F4F82CC0}" type="presParOf" srcId="{73B42164-551C-42A2-B560-217D5F60A3FE}" destId="{00DB0392-BA6A-4D43-BE85-0AD4C1C81FE1}" srcOrd="0" destOrd="0" presId="urn:microsoft.com/office/officeart/2005/8/layout/list1"/>
    <dgm:cxn modelId="{3E5BA12B-CC71-4F34-85BF-25854B92A130}" type="presParOf" srcId="{73B42164-551C-42A2-B560-217D5F60A3FE}" destId="{DCA13FA4-AD3A-4670-923E-B623A3CCCCBF}" srcOrd="1" destOrd="0" presId="urn:microsoft.com/office/officeart/2005/8/layout/list1"/>
    <dgm:cxn modelId="{D7CD5002-D635-4DD7-8DAA-2F62E606D0E2}" type="presParOf" srcId="{5ACDF4A0-7FC0-45E1-81C8-25230A589540}" destId="{FE3BE7D2-33E9-48B6-9A17-85A56D1BB285}" srcOrd="13" destOrd="0" presId="urn:microsoft.com/office/officeart/2005/8/layout/list1"/>
    <dgm:cxn modelId="{B24E8ACF-3A3C-4375-9C97-DC256F8AE8B6}" type="presParOf" srcId="{5ACDF4A0-7FC0-45E1-81C8-25230A589540}" destId="{CDA43CE0-0651-459D-B3C1-B75BC5A2A45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FA9B77-E95B-4722-B883-8C86B7A7108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FA5C795-BDE7-4312-A7DB-E2F17A0BA1AC}">
      <dgm:prSet phldrT="[Текст]"/>
      <dgm:spPr/>
      <dgm:t>
        <a:bodyPr/>
        <a:lstStyle/>
        <a:p>
          <a:r>
            <a:rPr lang="ru-RU" dirty="0" smtClean="0"/>
            <a:t>1</a:t>
          </a:r>
          <a:endParaRPr lang="ru-RU" dirty="0"/>
        </a:p>
      </dgm:t>
    </dgm:pt>
    <dgm:pt modelId="{876B3EE7-9784-4A92-BB40-3CBAD6B91C79}" type="parTrans" cxnId="{E8637465-1FE0-48C6-A643-B5ABB6A8D0DA}">
      <dgm:prSet/>
      <dgm:spPr/>
      <dgm:t>
        <a:bodyPr/>
        <a:lstStyle/>
        <a:p>
          <a:endParaRPr lang="ru-RU"/>
        </a:p>
      </dgm:t>
    </dgm:pt>
    <dgm:pt modelId="{295A7D3D-0502-4D8C-B930-D9A0E5304DCD}" type="sibTrans" cxnId="{E8637465-1FE0-48C6-A643-B5ABB6A8D0DA}">
      <dgm:prSet/>
      <dgm:spPr/>
      <dgm:t>
        <a:bodyPr/>
        <a:lstStyle/>
        <a:p>
          <a:endParaRPr lang="ru-RU"/>
        </a:p>
      </dgm:t>
    </dgm:pt>
    <dgm:pt modelId="{73BC2E6E-322C-464D-9313-4A16173857EF}">
      <dgm:prSet phldrT="[Текст]"/>
      <dgm:spPr/>
      <dgm:t>
        <a:bodyPr/>
        <a:lstStyle/>
        <a:p>
          <a:r>
            <a:rPr lang="ru-RU" dirty="0" smtClean="0"/>
            <a:t>Повышение качества классификации</a:t>
          </a:r>
          <a:endParaRPr lang="ru-RU" dirty="0"/>
        </a:p>
      </dgm:t>
    </dgm:pt>
    <dgm:pt modelId="{9521EF3F-DE21-4A1D-9BBA-AE9B2176B114}" type="parTrans" cxnId="{2AC4157D-2B66-4A1C-ADE0-7013A2CC4880}">
      <dgm:prSet/>
      <dgm:spPr/>
      <dgm:t>
        <a:bodyPr/>
        <a:lstStyle/>
        <a:p>
          <a:endParaRPr lang="ru-RU"/>
        </a:p>
      </dgm:t>
    </dgm:pt>
    <dgm:pt modelId="{9CBFC65E-597B-49CC-82C2-610AE70835DE}" type="sibTrans" cxnId="{2AC4157D-2B66-4A1C-ADE0-7013A2CC4880}">
      <dgm:prSet/>
      <dgm:spPr/>
      <dgm:t>
        <a:bodyPr/>
        <a:lstStyle/>
        <a:p>
          <a:endParaRPr lang="ru-RU"/>
        </a:p>
      </dgm:t>
    </dgm:pt>
    <dgm:pt modelId="{0A8B35EE-A085-46AE-8CFC-C22772C15972}">
      <dgm:prSet phldrT="[Текст]"/>
      <dgm:spPr/>
      <dgm:t>
        <a:bodyPr/>
        <a:lstStyle/>
        <a:p>
          <a:r>
            <a:rPr lang="ru-RU" dirty="0" smtClean="0"/>
            <a:t>2</a:t>
          </a:r>
          <a:endParaRPr lang="ru-RU" dirty="0"/>
        </a:p>
      </dgm:t>
    </dgm:pt>
    <dgm:pt modelId="{E90F6366-6B05-41C6-B11F-E34E40F426D1}" type="parTrans" cxnId="{5236DBD6-F7ED-4D1B-86F7-3B78C37C2041}">
      <dgm:prSet/>
      <dgm:spPr/>
      <dgm:t>
        <a:bodyPr/>
        <a:lstStyle/>
        <a:p>
          <a:endParaRPr lang="ru-RU"/>
        </a:p>
      </dgm:t>
    </dgm:pt>
    <dgm:pt modelId="{CFFCF7A6-0591-4195-8F79-52898BF0C9FE}" type="sibTrans" cxnId="{5236DBD6-F7ED-4D1B-86F7-3B78C37C2041}">
      <dgm:prSet/>
      <dgm:spPr/>
      <dgm:t>
        <a:bodyPr/>
        <a:lstStyle/>
        <a:p>
          <a:endParaRPr lang="ru-RU"/>
        </a:p>
      </dgm:t>
    </dgm:pt>
    <dgm:pt modelId="{0704E01E-920D-4EB5-A442-5D7C24E43239}">
      <dgm:prSet phldrT="[Текст]"/>
      <dgm:spPr/>
      <dgm:t>
        <a:bodyPr/>
        <a:lstStyle/>
        <a:p>
          <a:r>
            <a:rPr lang="ru-RU" dirty="0" smtClean="0"/>
            <a:t>Модификация интерфейса</a:t>
          </a:r>
          <a:endParaRPr lang="ru-RU" dirty="0"/>
        </a:p>
      </dgm:t>
    </dgm:pt>
    <dgm:pt modelId="{A3826F47-3B3F-4949-BB14-B7B48D6D2A97}" type="parTrans" cxnId="{1694D2CD-1347-48BA-97B9-1DE66FB2B177}">
      <dgm:prSet/>
      <dgm:spPr/>
      <dgm:t>
        <a:bodyPr/>
        <a:lstStyle/>
        <a:p>
          <a:endParaRPr lang="ru-RU"/>
        </a:p>
      </dgm:t>
    </dgm:pt>
    <dgm:pt modelId="{29C5204C-AC12-47EA-81F7-D7860EE56553}" type="sibTrans" cxnId="{1694D2CD-1347-48BA-97B9-1DE66FB2B177}">
      <dgm:prSet/>
      <dgm:spPr/>
      <dgm:t>
        <a:bodyPr/>
        <a:lstStyle/>
        <a:p>
          <a:endParaRPr lang="ru-RU"/>
        </a:p>
      </dgm:t>
    </dgm:pt>
    <dgm:pt modelId="{0465F290-F99F-4B29-AC8E-BE2CECA3A759}">
      <dgm:prSet phldrT="[Текст]"/>
      <dgm:spPr/>
      <dgm:t>
        <a:bodyPr/>
        <a:lstStyle/>
        <a:p>
          <a:r>
            <a:rPr lang="ru-RU" dirty="0" smtClean="0"/>
            <a:t>Улучшение взаимодействия бота с пользователем</a:t>
          </a:r>
          <a:endParaRPr lang="ru-RU" dirty="0"/>
        </a:p>
      </dgm:t>
    </dgm:pt>
    <dgm:pt modelId="{72ADF97C-4D59-445C-B36D-B8FC396428BF}" type="parTrans" cxnId="{462304EB-0870-47E9-A906-E844E158D112}">
      <dgm:prSet/>
      <dgm:spPr/>
      <dgm:t>
        <a:bodyPr/>
        <a:lstStyle/>
        <a:p>
          <a:endParaRPr lang="ru-RU"/>
        </a:p>
      </dgm:t>
    </dgm:pt>
    <dgm:pt modelId="{1B586F67-0F02-4D2E-86CD-2E6FC799C6D9}" type="sibTrans" cxnId="{462304EB-0870-47E9-A906-E844E158D112}">
      <dgm:prSet/>
      <dgm:spPr/>
      <dgm:t>
        <a:bodyPr/>
        <a:lstStyle/>
        <a:p>
          <a:endParaRPr lang="ru-RU"/>
        </a:p>
      </dgm:t>
    </dgm:pt>
    <dgm:pt modelId="{659FBA66-A5CB-44E3-909E-1B5B7797092B}">
      <dgm:prSet phldrT="[Текст]"/>
      <dgm:spPr/>
      <dgm:t>
        <a:bodyPr/>
        <a:lstStyle/>
        <a:p>
          <a:r>
            <a:rPr lang="ru-RU" dirty="0" smtClean="0"/>
            <a:t>3</a:t>
          </a:r>
          <a:endParaRPr lang="ru-RU" dirty="0"/>
        </a:p>
      </dgm:t>
    </dgm:pt>
    <dgm:pt modelId="{D30079FC-FCEA-4141-93A0-237F2FBD5FE1}" type="parTrans" cxnId="{1EB84357-CA7B-4191-9558-F5B842A00DEB}">
      <dgm:prSet/>
      <dgm:spPr/>
      <dgm:t>
        <a:bodyPr/>
        <a:lstStyle/>
        <a:p>
          <a:endParaRPr lang="ru-RU"/>
        </a:p>
      </dgm:t>
    </dgm:pt>
    <dgm:pt modelId="{07F49976-92E0-4010-827D-1EE6C4C90D29}" type="sibTrans" cxnId="{1EB84357-CA7B-4191-9558-F5B842A00DEB}">
      <dgm:prSet/>
      <dgm:spPr/>
      <dgm:t>
        <a:bodyPr/>
        <a:lstStyle/>
        <a:p>
          <a:endParaRPr lang="ru-RU"/>
        </a:p>
      </dgm:t>
    </dgm:pt>
    <dgm:pt modelId="{6BDD3C1A-E774-4E06-BE96-BC21441BB209}">
      <dgm:prSet phldrT="[Текст]"/>
      <dgm:spPr/>
      <dgm:t>
        <a:bodyPr/>
        <a:lstStyle/>
        <a:p>
          <a:r>
            <a:rPr lang="ru-RU" dirty="0" smtClean="0"/>
            <a:t>Расширение функционала, например, возможность фильтрации</a:t>
          </a:r>
          <a:endParaRPr lang="ru-RU" dirty="0"/>
        </a:p>
      </dgm:t>
    </dgm:pt>
    <dgm:pt modelId="{91DA6944-3DFE-4277-99F9-3C679514912A}" type="parTrans" cxnId="{4E199C8C-61BD-4AAB-9B6B-639A8AEC62C2}">
      <dgm:prSet/>
      <dgm:spPr/>
      <dgm:t>
        <a:bodyPr/>
        <a:lstStyle/>
        <a:p>
          <a:endParaRPr lang="ru-RU"/>
        </a:p>
      </dgm:t>
    </dgm:pt>
    <dgm:pt modelId="{D43BFE49-B069-42D7-9367-EFF9C4F85EEC}" type="sibTrans" cxnId="{4E199C8C-61BD-4AAB-9B6B-639A8AEC62C2}">
      <dgm:prSet/>
      <dgm:spPr/>
      <dgm:t>
        <a:bodyPr/>
        <a:lstStyle/>
        <a:p>
          <a:endParaRPr lang="ru-RU"/>
        </a:p>
      </dgm:t>
    </dgm:pt>
    <dgm:pt modelId="{7DD9A385-124C-4858-8BEB-E19C47F1E01E}">
      <dgm:prSet phldrT="[Текст]"/>
      <dgm:spPr/>
      <dgm:t>
        <a:bodyPr/>
        <a:lstStyle/>
        <a:p>
          <a:r>
            <a:rPr lang="ru-RU" dirty="0" smtClean="0"/>
            <a:t>Представление данных в более удобном виде</a:t>
          </a:r>
          <a:endParaRPr lang="ru-RU" dirty="0"/>
        </a:p>
      </dgm:t>
    </dgm:pt>
    <dgm:pt modelId="{45139FD7-5B33-4740-B6DB-8CCAB17DA03C}" type="parTrans" cxnId="{AB9953A7-4236-4454-B0AD-93D0C9C35A3E}">
      <dgm:prSet/>
      <dgm:spPr/>
    </dgm:pt>
    <dgm:pt modelId="{6CDDA84A-D405-43F7-81B6-9EADCD1D98A3}" type="sibTrans" cxnId="{AB9953A7-4236-4454-B0AD-93D0C9C35A3E}">
      <dgm:prSet/>
      <dgm:spPr/>
    </dgm:pt>
    <dgm:pt modelId="{6F4D2281-1D48-4DBD-AD70-017044412C65}" type="pres">
      <dgm:prSet presAssocID="{0EFA9B77-E95B-4722-B883-8C86B7A7108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46D274E-B6EE-4EA9-AF82-5375C37A9B70}" type="pres">
      <dgm:prSet presAssocID="{8FA5C795-BDE7-4312-A7DB-E2F17A0BA1AC}" presName="composite" presStyleCnt="0"/>
      <dgm:spPr/>
    </dgm:pt>
    <dgm:pt modelId="{09FE2BD0-07AE-42BD-A84E-39DD044CEA27}" type="pres">
      <dgm:prSet presAssocID="{8FA5C795-BDE7-4312-A7DB-E2F17A0BA1AC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E5C0E76-DA4D-48F2-9103-F05A86F21E41}" type="pres">
      <dgm:prSet presAssocID="{8FA5C795-BDE7-4312-A7DB-E2F17A0BA1AC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96E56A2-622C-45D6-ACB5-9EE4CFDE40C0}" type="pres">
      <dgm:prSet presAssocID="{295A7D3D-0502-4D8C-B930-D9A0E5304DCD}" presName="sp" presStyleCnt="0"/>
      <dgm:spPr/>
    </dgm:pt>
    <dgm:pt modelId="{CAD314EC-71C5-4CF3-AFB6-701CA1EA9098}" type="pres">
      <dgm:prSet presAssocID="{0A8B35EE-A085-46AE-8CFC-C22772C15972}" presName="composite" presStyleCnt="0"/>
      <dgm:spPr/>
    </dgm:pt>
    <dgm:pt modelId="{6BA48BE6-5DC6-4559-8C57-16A309F323FE}" type="pres">
      <dgm:prSet presAssocID="{0A8B35EE-A085-46AE-8CFC-C22772C15972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10E041D-42FB-440A-83E1-070857412F7F}" type="pres">
      <dgm:prSet presAssocID="{0A8B35EE-A085-46AE-8CFC-C22772C15972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4933CC5-67F7-4909-9142-5C464D8794C5}" type="pres">
      <dgm:prSet presAssocID="{CFFCF7A6-0591-4195-8F79-52898BF0C9FE}" presName="sp" presStyleCnt="0"/>
      <dgm:spPr/>
    </dgm:pt>
    <dgm:pt modelId="{1C26B68D-4AFF-43CA-A750-ECA9BD552734}" type="pres">
      <dgm:prSet presAssocID="{659FBA66-A5CB-44E3-909E-1B5B7797092B}" presName="composite" presStyleCnt="0"/>
      <dgm:spPr/>
    </dgm:pt>
    <dgm:pt modelId="{D724A7BD-91BE-4EC0-B2D0-399F6F9250C1}" type="pres">
      <dgm:prSet presAssocID="{659FBA66-A5CB-44E3-909E-1B5B7797092B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E67A2A-F280-4A86-B3C0-88B4157FBE57}" type="pres">
      <dgm:prSet presAssocID="{659FBA66-A5CB-44E3-909E-1B5B7797092B}" presName="descendantText" presStyleLbl="alignAcc1" presStyleIdx="2" presStyleCnt="3" custLinFactNeighborX="-329" custLinFactNeighborY="144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6174087-CD9A-4F47-AA80-197C67118E06}" type="presOf" srcId="{0EFA9B77-E95B-4722-B883-8C86B7A7108B}" destId="{6F4D2281-1D48-4DBD-AD70-017044412C65}" srcOrd="0" destOrd="0" presId="urn:microsoft.com/office/officeart/2005/8/layout/chevron2"/>
    <dgm:cxn modelId="{FE0C2D9A-FBE7-46D1-A8B5-520D5AED4330}" type="presOf" srcId="{0704E01E-920D-4EB5-A442-5D7C24E43239}" destId="{B10E041D-42FB-440A-83E1-070857412F7F}" srcOrd="0" destOrd="0" presId="urn:microsoft.com/office/officeart/2005/8/layout/chevron2"/>
    <dgm:cxn modelId="{AB9953A7-4236-4454-B0AD-93D0C9C35A3E}" srcId="{8FA5C795-BDE7-4312-A7DB-E2F17A0BA1AC}" destId="{7DD9A385-124C-4858-8BEB-E19C47F1E01E}" srcOrd="1" destOrd="0" parTransId="{45139FD7-5B33-4740-B6DB-8CCAB17DA03C}" sibTransId="{6CDDA84A-D405-43F7-81B6-9EADCD1D98A3}"/>
    <dgm:cxn modelId="{5236DBD6-F7ED-4D1B-86F7-3B78C37C2041}" srcId="{0EFA9B77-E95B-4722-B883-8C86B7A7108B}" destId="{0A8B35EE-A085-46AE-8CFC-C22772C15972}" srcOrd="1" destOrd="0" parTransId="{E90F6366-6B05-41C6-B11F-E34E40F426D1}" sibTransId="{CFFCF7A6-0591-4195-8F79-52898BF0C9FE}"/>
    <dgm:cxn modelId="{462304EB-0870-47E9-A906-E844E158D112}" srcId="{0A8B35EE-A085-46AE-8CFC-C22772C15972}" destId="{0465F290-F99F-4B29-AC8E-BE2CECA3A759}" srcOrd="1" destOrd="0" parTransId="{72ADF97C-4D59-445C-B36D-B8FC396428BF}" sibTransId="{1B586F67-0F02-4D2E-86CD-2E6FC799C6D9}"/>
    <dgm:cxn modelId="{B097F5E9-516F-45B9-9C92-B015B9154D2E}" type="presOf" srcId="{0465F290-F99F-4B29-AC8E-BE2CECA3A759}" destId="{B10E041D-42FB-440A-83E1-070857412F7F}" srcOrd="0" destOrd="1" presId="urn:microsoft.com/office/officeart/2005/8/layout/chevron2"/>
    <dgm:cxn modelId="{1021C6E2-7ACE-4403-BB78-B356A96206C9}" type="presOf" srcId="{6BDD3C1A-E774-4E06-BE96-BC21441BB209}" destId="{16E67A2A-F280-4A86-B3C0-88B4157FBE57}" srcOrd="0" destOrd="0" presId="urn:microsoft.com/office/officeart/2005/8/layout/chevron2"/>
    <dgm:cxn modelId="{147EBBC6-F23B-4169-BA2C-8D3B9CE503C7}" type="presOf" srcId="{659FBA66-A5CB-44E3-909E-1B5B7797092B}" destId="{D724A7BD-91BE-4EC0-B2D0-399F6F9250C1}" srcOrd="0" destOrd="0" presId="urn:microsoft.com/office/officeart/2005/8/layout/chevron2"/>
    <dgm:cxn modelId="{807D3E6C-1FD8-4E5F-B791-B7C9B70012AD}" type="presOf" srcId="{8FA5C795-BDE7-4312-A7DB-E2F17A0BA1AC}" destId="{09FE2BD0-07AE-42BD-A84E-39DD044CEA27}" srcOrd="0" destOrd="0" presId="urn:microsoft.com/office/officeart/2005/8/layout/chevron2"/>
    <dgm:cxn modelId="{2AC4157D-2B66-4A1C-ADE0-7013A2CC4880}" srcId="{8FA5C795-BDE7-4312-A7DB-E2F17A0BA1AC}" destId="{73BC2E6E-322C-464D-9313-4A16173857EF}" srcOrd="0" destOrd="0" parTransId="{9521EF3F-DE21-4A1D-9BBA-AE9B2176B114}" sibTransId="{9CBFC65E-597B-49CC-82C2-610AE70835DE}"/>
    <dgm:cxn modelId="{C04E931A-C8CB-44E9-B4E3-B2D7D27C639B}" type="presOf" srcId="{73BC2E6E-322C-464D-9313-4A16173857EF}" destId="{7E5C0E76-DA4D-48F2-9103-F05A86F21E41}" srcOrd="0" destOrd="0" presId="urn:microsoft.com/office/officeart/2005/8/layout/chevron2"/>
    <dgm:cxn modelId="{418FAF24-8B77-4A6A-9D3A-0DD4D9A711E3}" type="presOf" srcId="{7DD9A385-124C-4858-8BEB-E19C47F1E01E}" destId="{7E5C0E76-DA4D-48F2-9103-F05A86F21E41}" srcOrd="0" destOrd="1" presId="urn:microsoft.com/office/officeart/2005/8/layout/chevron2"/>
    <dgm:cxn modelId="{E8637465-1FE0-48C6-A643-B5ABB6A8D0DA}" srcId="{0EFA9B77-E95B-4722-B883-8C86B7A7108B}" destId="{8FA5C795-BDE7-4312-A7DB-E2F17A0BA1AC}" srcOrd="0" destOrd="0" parTransId="{876B3EE7-9784-4A92-BB40-3CBAD6B91C79}" sibTransId="{295A7D3D-0502-4D8C-B930-D9A0E5304DCD}"/>
    <dgm:cxn modelId="{1694D2CD-1347-48BA-97B9-1DE66FB2B177}" srcId="{0A8B35EE-A085-46AE-8CFC-C22772C15972}" destId="{0704E01E-920D-4EB5-A442-5D7C24E43239}" srcOrd="0" destOrd="0" parTransId="{A3826F47-3B3F-4949-BB14-B7B48D6D2A97}" sibTransId="{29C5204C-AC12-47EA-81F7-D7860EE56553}"/>
    <dgm:cxn modelId="{C12000DF-4570-4643-8525-CAA5BAF82BE8}" type="presOf" srcId="{0A8B35EE-A085-46AE-8CFC-C22772C15972}" destId="{6BA48BE6-5DC6-4559-8C57-16A309F323FE}" srcOrd="0" destOrd="0" presId="urn:microsoft.com/office/officeart/2005/8/layout/chevron2"/>
    <dgm:cxn modelId="{4E199C8C-61BD-4AAB-9B6B-639A8AEC62C2}" srcId="{659FBA66-A5CB-44E3-909E-1B5B7797092B}" destId="{6BDD3C1A-E774-4E06-BE96-BC21441BB209}" srcOrd="0" destOrd="0" parTransId="{91DA6944-3DFE-4277-99F9-3C679514912A}" sibTransId="{D43BFE49-B069-42D7-9367-EFF9C4F85EEC}"/>
    <dgm:cxn modelId="{1EB84357-CA7B-4191-9558-F5B842A00DEB}" srcId="{0EFA9B77-E95B-4722-B883-8C86B7A7108B}" destId="{659FBA66-A5CB-44E3-909E-1B5B7797092B}" srcOrd="2" destOrd="0" parTransId="{D30079FC-FCEA-4141-93A0-237F2FBD5FE1}" sibTransId="{07F49976-92E0-4010-827D-1EE6C4C90D29}"/>
    <dgm:cxn modelId="{1CDEEFDB-45AC-41B1-91AE-AB47E56C262D}" type="presParOf" srcId="{6F4D2281-1D48-4DBD-AD70-017044412C65}" destId="{E46D274E-B6EE-4EA9-AF82-5375C37A9B70}" srcOrd="0" destOrd="0" presId="urn:microsoft.com/office/officeart/2005/8/layout/chevron2"/>
    <dgm:cxn modelId="{D9F51902-7355-433E-8518-51A964DFE667}" type="presParOf" srcId="{E46D274E-B6EE-4EA9-AF82-5375C37A9B70}" destId="{09FE2BD0-07AE-42BD-A84E-39DD044CEA27}" srcOrd="0" destOrd="0" presId="urn:microsoft.com/office/officeart/2005/8/layout/chevron2"/>
    <dgm:cxn modelId="{D1DE44E3-13EE-4ABC-95F9-5B01C5856BF1}" type="presParOf" srcId="{E46D274E-B6EE-4EA9-AF82-5375C37A9B70}" destId="{7E5C0E76-DA4D-48F2-9103-F05A86F21E41}" srcOrd="1" destOrd="0" presId="urn:microsoft.com/office/officeart/2005/8/layout/chevron2"/>
    <dgm:cxn modelId="{955F73D8-D00A-497C-B9AD-D8337CEF8CBF}" type="presParOf" srcId="{6F4D2281-1D48-4DBD-AD70-017044412C65}" destId="{496E56A2-622C-45D6-ACB5-9EE4CFDE40C0}" srcOrd="1" destOrd="0" presId="urn:microsoft.com/office/officeart/2005/8/layout/chevron2"/>
    <dgm:cxn modelId="{DC8A9B67-ADD8-4D2A-A021-A1B244F36162}" type="presParOf" srcId="{6F4D2281-1D48-4DBD-AD70-017044412C65}" destId="{CAD314EC-71C5-4CF3-AFB6-701CA1EA9098}" srcOrd="2" destOrd="0" presId="urn:microsoft.com/office/officeart/2005/8/layout/chevron2"/>
    <dgm:cxn modelId="{847D07F7-543A-4A95-A372-E4D543374F5F}" type="presParOf" srcId="{CAD314EC-71C5-4CF3-AFB6-701CA1EA9098}" destId="{6BA48BE6-5DC6-4559-8C57-16A309F323FE}" srcOrd="0" destOrd="0" presId="urn:microsoft.com/office/officeart/2005/8/layout/chevron2"/>
    <dgm:cxn modelId="{DD69A5DE-400E-49F1-84CE-26F2E54D3094}" type="presParOf" srcId="{CAD314EC-71C5-4CF3-AFB6-701CA1EA9098}" destId="{B10E041D-42FB-440A-83E1-070857412F7F}" srcOrd="1" destOrd="0" presId="urn:microsoft.com/office/officeart/2005/8/layout/chevron2"/>
    <dgm:cxn modelId="{5E842B72-5979-408F-9CFA-CF7CD7AC8D98}" type="presParOf" srcId="{6F4D2281-1D48-4DBD-AD70-017044412C65}" destId="{34933CC5-67F7-4909-9142-5C464D8794C5}" srcOrd="3" destOrd="0" presId="urn:microsoft.com/office/officeart/2005/8/layout/chevron2"/>
    <dgm:cxn modelId="{9E7B3134-07C7-4FAA-AC66-1F77801AB071}" type="presParOf" srcId="{6F4D2281-1D48-4DBD-AD70-017044412C65}" destId="{1C26B68D-4AFF-43CA-A750-ECA9BD552734}" srcOrd="4" destOrd="0" presId="urn:microsoft.com/office/officeart/2005/8/layout/chevron2"/>
    <dgm:cxn modelId="{2B45E990-C7A9-4B3F-BB5F-7EE863B05050}" type="presParOf" srcId="{1C26B68D-4AFF-43CA-A750-ECA9BD552734}" destId="{D724A7BD-91BE-4EC0-B2D0-399F6F9250C1}" srcOrd="0" destOrd="0" presId="urn:microsoft.com/office/officeart/2005/8/layout/chevron2"/>
    <dgm:cxn modelId="{6FC4838E-DE70-4237-80E6-0C1042269AF4}" type="presParOf" srcId="{1C26B68D-4AFF-43CA-A750-ECA9BD552734}" destId="{16E67A2A-F280-4A86-B3C0-88B4157FBE5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9879D13-449E-4C6C-8B16-84EF98DC670F}">
      <dsp:nvSpPr>
        <dsp:cNvPr id="0" name=""/>
        <dsp:cNvSpPr/>
      </dsp:nvSpPr>
      <dsp:spPr>
        <a:xfrm>
          <a:off x="13771" y="557598"/>
          <a:ext cx="1316338" cy="789802"/>
        </a:xfrm>
        <a:prstGeom prst="roundRect">
          <a:avLst>
            <a:gd name="adj" fmla="val 10000"/>
          </a:avLst>
        </a:prstGeom>
        <a:solidFill>
          <a:srgbClr val="FF717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smtClean="0"/>
            <a:t>Исходный текстовый файл</a:t>
          </a:r>
          <a:endParaRPr lang="ru-RU" sz="1300" kern="1200" dirty="0"/>
        </a:p>
      </dsp:txBody>
      <dsp:txXfrm>
        <a:off x="13771" y="557598"/>
        <a:ext cx="1316338" cy="789802"/>
      </dsp:txXfrm>
    </dsp:sp>
    <dsp:sp modelId="{C0417911-518C-4D24-87D8-8556CB17CED5}">
      <dsp:nvSpPr>
        <dsp:cNvPr id="0" name=""/>
        <dsp:cNvSpPr/>
      </dsp:nvSpPr>
      <dsp:spPr>
        <a:xfrm>
          <a:off x="1459361" y="789274"/>
          <a:ext cx="274015" cy="3264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>
        <a:off x="1459361" y="789274"/>
        <a:ext cx="274015" cy="326451"/>
      </dsp:txXfrm>
    </dsp:sp>
    <dsp:sp modelId="{5EF39E18-42BB-4F77-8D2E-077973FF4276}">
      <dsp:nvSpPr>
        <dsp:cNvPr id="0" name=""/>
        <dsp:cNvSpPr/>
      </dsp:nvSpPr>
      <dsp:spPr>
        <a:xfrm>
          <a:off x="1847119" y="557598"/>
          <a:ext cx="1316338" cy="7898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smtClean="0"/>
            <a:t>Обработка данных</a:t>
          </a:r>
          <a:endParaRPr lang="ru-RU" sz="1300" kern="1200" dirty="0"/>
        </a:p>
      </dsp:txBody>
      <dsp:txXfrm>
        <a:off x="1847119" y="557598"/>
        <a:ext cx="1316338" cy="789802"/>
      </dsp:txXfrm>
    </dsp:sp>
    <dsp:sp modelId="{214D03A5-6218-4969-B2CE-E686E53870D4}">
      <dsp:nvSpPr>
        <dsp:cNvPr id="0" name=""/>
        <dsp:cNvSpPr/>
      </dsp:nvSpPr>
      <dsp:spPr>
        <a:xfrm>
          <a:off x="3295091" y="789274"/>
          <a:ext cx="279063" cy="3264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>
        <a:off x="3295091" y="789274"/>
        <a:ext cx="279063" cy="326451"/>
      </dsp:txXfrm>
    </dsp:sp>
    <dsp:sp modelId="{78F394B7-CAD4-4AA3-BC59-DBF55018878D}">
      <dsp:nvSpPr>
        <dsp:cNvPr id="0" name=""/>
        <dsp:cNvSpPr/>
      </dsp:nvSpPr>
      <dsp:spPr>
        <a:xfrm>
          <a:off x="3689992" y="557598"/>
          <a:ext cx="1316338" cy="7898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smtClean="0"/>
            <a:t>Рекуррентная сеть</a:t>
          </a:r>
          <a:endParaRPr lang="ru-RU" sz="1300" kern="1200" dirty="0"/>
        </a:p>
      </dsp:txBody>
      <dsp:txXfrm>
        <a:off x="3689992" y="557598"/>
        <a:ext cx="1316338" cy="789802"/>
      </dsp:txXfrm>
    </dsp:sp>
    <dsp:sp modelId="{1CE0EDDB-8358-4A45-ABE8-F4FDD2497852}">
      <dsp:nvSpPr>
        <dsp:cNvPr id="0" name=""/>
        <dsp:cNvSpPr/>
      </dsp:nvSpPr>
      <dsp:spPr>
        <a:xfrm>
          <a:off x="5137964" y="789274"/>
          <a:ext cx="279063" cy="3264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>
        <a:off x="5137964" y="789274"/>
        <a:ext cx="279063" cy="326451"/>
      </dsp:txXfrm>
    </dsp:sp>
    <dsp:sp modelId="{8784B55B-970E-41A5-A11F-9E0DB1E87572}">
      <dsp:nvSpPr>
        <dsp:cNvPr id="0" name=""/>
        <dsp:cNvSpPr/>
      </dsp:nvSpPr>
      <dsp:spPr>
        <a:xfrm>
          <a:off x="5532866" y="557598"/>
          <a:ext cx="1316338" cy="7898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err="1" smtClean="0"/>
            <a:t>Полносвязная</a:t>
          </a:r>
          <a:r>
            <a:rPr lang="ru-RU" sz="1300" kern="1200" dirty="0" smtClean="0"/>
            <a:t> </a:t>
          </a:r>
          <a:r>
            <a:rPr lang="ru-RU" sz="1300" kern="1200" dirty="0" err="1" smtClean="0"/>
            <a:t>нейросеть</a:t>
          </a:r>
          <a:endParaRPr lang="ru-RU" sz="1300" kern="1200" dirty="0"/>
        </a:p>
      </dsp:txBody>
      <dsp:txXfrm>
        <a:off x="5532866" y="557598"/>
        <a:ext cx="1316338" cy="789802"/>
      </dsp:txXfrm>
    </dsp:sp>
    <dsp:sp modelId="{B140213C-B32E-43E3-8D45-F77F815DCEAD}">
      <dsp:nvSpPr>
        <dsp:cNvPr id="0" name=""/>
        <dsp:cNvSpPr/>
      </dsp:nvSpPr>
      <dsp:spPr>
        <a:xfrm>
          <a:off x="6980838" y="789274"/>
          <a:ext cx="279063" cy="3264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>
        <a:off x="6980838" y="789274"/>
        <a:ext cx="279063" cy="326451"/>
      </dsp:txXfrm>
    </dsp:sp>
    <dsp:sp modelId="{80FBD02D-7972-4DDB-B493-E9A3CC573E6E}">
      <dsp:nvSpPr>
        <dsp:cNvPr id="0" name=""/>
        <dsp:cNvSpPr/>
      </dsp:nvSpPr>
      <dsp:spPr>
        <a:xfrm>
          <a:off x="7375739" y="557598"/>
          <a:ext cx="1316338" cy="789802"/>
        </a:xfrm>
        <a:prstGeom prst="roundRect">
          <a:avLst>
            <a:gd name="adj" fmla="val 10000"/>
          </a:avLst>
        </a:prstGeom>
        <a:solidFill>
          <a:srgbClr val="76B54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smtClean="0"/>
            <a:t>Готовые файлы</a:t>
          </a:r>
          <a:endParaRPr lang="ru-RU" sz="1300" kern="1200" dirty="0"/>
        </a:p>
      </dsp:txBody>
      <dsp:txXfrm>
        <a:off x="7375739" y="557598"/>
        <a:ext cx="1316338" cy="789802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8301AAE-ED7C-4ED5-96EC-A7259B15CC58}">
      <dsp:nvSpPr>
        <dsp:cNvPr id="0" name=""/>
        <dsp:cNvSpPr/>
      </dsp:nvSpPr>
      <dsp:spPr>
        <a:xfrm>
          <a:off x="0" y="263856"/>
          <a:ext cx="6011693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6574" tIns="333248" rIns="46657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/>
              <a:ea typeface="Calibri"/>
              <a:cs typeface="Calibri"/>
              <a:sym typeface="Calibri"/>
            </a:rPr>
            <a:t>python</a:t>
          </a:r>
          <a:endParaRPr lang="ru-RU" sz="1600" kern="1200" dirty="0"/>
        </a:p>
      </dsp:txBody>
      <dsp:txXfrm>
        <a:off x="0" y="263856"/>
        <a:ext cx="6011693" cy="680400"/>
      </dsp:txXfrm>
    </dsp:sp>
    <dsp:sp modelId="{94CED975-F3AB-40EA-97C8-A7A45D5D0B22}">
      <dsp:nvSpPr>
        <dsp:cNvPr id="0" name=""/>
        <dsp:cNvSpPr/>
      </dsp:nvSpPr>
      <dsp:spPr>
        <a:xfrm>
          <a:off x="300584" y="37424"/>
          <a:ext cx="4208185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059" tIns="0" rIns="159059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>
              <a:latin typeface="Calibri"/>
              <a:ea typeface="Calibri"/>
              <a:cs typeface="Calibri"/>
              <a:sym typeface="Calibri"/>
            </a:rPr>
            <a:t>Язык проекта: </a:t>
          </a:r>
          <a:endParaRPr lang="ru-RU" sz="1600" kern="1200" dirty="0"/>
        </a:p>
      </dsp:txBody>
      <dsp:txXfrm>
        <a:off x="300584" y="37424"/>
        <a:ext cx="4208185" cy="472320"/>
      </dsp:txXfrm>
    </dsp:sp>
    <dsp:sp modelId="{5E28E679-B931-4B07-8B61-D6813A18C797}">
      <dsp:nvSpPr>
        <dsp:cNvPr id="0" name=""/>
        <dsp:cNvSpPr/>
      </dsp:nvSpPr>
      <dsp:spPr>
        <a:xfrm>
          <a:off x="0" y="1276544"/>
          <a:ext cx="6011693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6574" tIns="333248" rIns="466574" bIns="113792" numCol="1" spcCol="1270" anchor="t" anchorCtr="0">
          <a:noAutofit/>
        </a:bodyPr>
        <a:lstStyle/>
        <a:p>
          <a:pPr marL="0" marR="0" lvl="0" indent="0" algn="l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en-US" sz="1600" kern="1200" dirty="0" smtClean="0">
              <a:latin typeface="Calibri"/>
              <a:ea typeface="Calibri"/>
              <a:cs typeface="Calibri"/>
              <a:sym typeface="Calibri"/>
            </a:rPr>
            <a:t> pandas, </a:t>
          </a:r>
          <a:r>
            <a:rPr lang="en-US" sz="1600" kern="1200" dirty="0" err="1" smtClean="0">
              <a:latin typeface="Calibri"/>
              <a:ea typeface="Calibri"/>
              <a:cs typeface="Calibri"/>
              <a:sym typeface="Calibri"/>
            </a:rPr>
            <a:t>numpy</a:t>
          </a:r>
          <a:r>
            <a:rPr lang="en-US" sz="1600" kern="1200" dirty="0" smtClean="0">
              <a:latin typeface="Calibri"/>
              <a:ea typeface="Calibri"/>
              <a:cs typeface="Calibri"/>
              <a:sym typeface="Calibri"/>
            </a:rPr>
            <a:t>, </a:t>
          </a:r>
          <a:r>
            <a:rPr lang="en-US" sz="1600" kern="1200" dirty="0" err="1" smtClean="0">
              <a:latin typeface="Calibri"/>
              <a:ea typeface="Calibri"/>
              <a:cs typeface="Calibri"/>
              <a:sym typeface="Calibri"/>
            </a:rPr>
            <a:t>matplotlib</a:t>
          </a:r>
          <a:endParaRPr lang="ru-RU" sz="1600" kern="1200" dirty="0"/>
        </a:p>
      </dsp:txBody>
      <dsp:txXfrm>
        <a:off x="0" y="1276544"/>
        <a:ext cx="6011693" cy="705600"/>
      </dsp:txXfrm>
    </dsp:sp>
    <dsp:sp modelId="{D71DE245-8D4B-40C6-9769-736A445B6AEA}">
      <dsp:nvSpPr>
        <dsp:cNvPr id="0" name=""/>
        <dsp:cNvSpPr/>
      </dsp:nvSpPr>
      <dsp:spPr>
        <a:xfrm>
          <a:off x="300584" y="1040384"/>
          <a:ext cx="4208185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059" tIns="0" rIns="159059" bIns="0" numCol="1" spcCol="1270" anchor="ctr" anchorCtr="0">
          <a:noAutofit/>
        </a:bodyPr>
        <a:lstStyle/>
        <a:p>
          <a:pPr marL="0" marR="0" lvl="0" indent="0" algn="l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ru-RU" sz="1600" kern="1200" dirty="0" smtClean="0">
              <a:latin typeface="Calibri"/>
              <a:ea typeface="Calibri"/>
              <a:cs typeface="Calibri"/>
              <a:sym typeface="Calibri"/>
            </a:rPr>
            <a:t>Обработка данных:</a:t>
          </a:r>
          <a:endParaRPr lang="ru-RU" sz="1600" kern="1200" dirty="0"/>
        </a:p>
      </dsp:txBody>
      <dsp:txXfrm>
        <a:off x="300584" y="1040384"/>
        <a:ext cx="4208185" cy="472320"/>
      </dsp:txXfrm>
    </dsp:sp>
    <dsp:sp modelId="{5F55A6CB-5299-4D78-9FB0-3588F7F682B7}">
      <dsp:nvSpPr>
        <dsp:cNvPr id="0" name=""/>
        <dsp:cNvSpPr/>
      </dsp:nvSpPr>
      <dsp:spPr>
        <a:xfrm>
          <a:off x="0" y="2304704"/>
          <a:ext cx="6011693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6574" tIns="333248" rIns="466574" bIns="113792" numCol="1" spcCol="1270" anchor="t" anchorCtr="0">
          <a:noAutofit/>
        </a:bodyPr>
        <a:lstStyle/>
        <a:p>
          <a:pPr marL="0" marR="0" lvl="0" indent="0" algn="l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en-US" sz="1600" kern="1200" dirty="0" smtClean="0">
              <a:latin typeface="Calibri"/>
              <a:ea typeface="Calibri"/>
              <a:cs typeface="Calibri"/>
              <a:sym typeface="Calibri"/>
            </a:rPr>
            <a:t> </a:t>
          </a:r>
          <a:r>
            <a:rPr lang="en-US" sz="1600" kern="1200" dirty="0" err="1" smtClean="0">
              <a:latin typeface="Calibri"/>
              <a:ea typeface="Calibri"/>
              <a:cs typeface="Calibri"/>
              <a:sym typeface="Calibri"/>
            </a:rPr>
            <a:t>pytorch</a:t>
          </a:r>
          <a:r>
            <a:rPr lang="en-US" sz="1600" kern="1200" dirty="0" smtClean="0">
              <a:latin typeface="Calibri"/>
              <a:ea typeface="Calibri"/>
              <a:cs typeface="Calibri"/>
              <a:sym typeface="Calibri"/>
            </a:rPr>
            <a:t>, </a:t>
          </a:r>
          <a:r>
            <a:rPr lang="en-US" sz="1600" kern="1200" dirty="0" err="1" smtClean="0">
              <a:latin typeface="Calibri"/>
              <a:ea typeface="Calibri"/>
              <a:cs typeface="Calibri"/>
              <a:sym typeface="Calibri"/>
            </a:rPr>
            <a:t>sklearn</a:t>
          </a:r>
          <a:endParaRPr lang="ru-RU" sz="1600" kern="1200" dirty="0"/>
        </a:p>
      </dsp:txBody>
      <dsp:txXfrm>
        <a:off x="0" y="2304704"/>
        <a:ext cx="6011693" cy="705600"/>
      </dsp:txXfrm>
    </dsp:sp>
    <dsp:sp modelId="{5DA3C9D6-9C33-47FA-8E79-DAD819C2AE37}">
      <dsp:nvSpPr>
        <dsp:cNvPr id="0" name=""/>
        <dsp:cNvSpPr/>
      </dsp:nvSpPr>
      <dsp:spPr>
        <a:xfrm>
          <a:off x="300584" y="2068544"/>
          <a:ext cx="4208185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059" tIns="0" rIns="159059" bIns="0" numCol="1" spcCol="1270" anchor="ctr" anchorCtr="0">
          <a:noAutofit/>
        </a:bodyPr>
        <a:lstStyle/>
        <a:p>
          <a:pPr marL="0" marR="0" lvl="0" indent="0" algn="l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ru-RU" sz="1600" kern="1200" dirty="0" smtClean="0">
              <a:latin typeface="Calibri"/>
              <a:ea typeface="Calibri"/>
              <a:cs typeface="Calibri"/>
              <a:sym typeface="Calibri"/>
            </a:rPr>
            <a:t>Реализация классификатора:</a:t>
          </a:r>
          <a:endParaRPr lang="ru-RU" sz="1600" kern="1200" dirty="0"/>
        </a:p>
      </dsp:txBody>
      <dsp:txXfrm>
        <a:off x="300584" y="2068544"/>
        <a:ext cx="4208185" cy="472320"/>
      </dsp:txXfrm>
    </dsp:sp>
    <dsp:sp modelId="{CDA43CE0-0651-459D-B3C1-B75BC5A2A453}">
      <dsp:nvSpPr>
        <dsp:cNvPr id="0" name=""/>
        <dsp:cNvSpPr/>
      </dsp:nvSpPr>
      <dsp:spPr>
        <a:xfrm>
          <a:off x="0" y="3332864"/>
          <a:ext cx="6011693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6574" tIns="333248" rIns="466574" bIns="113792" numCol="1" spcCol="1270" anchor="t" anchorCtr="0">
          <a:noAutofit/>
        </a:bodyPr>
        <a:lstStyle/>
        <a:p>
          <a:pPr marL="0" marR="0" lvl="0" indent="0" algn="l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en-US" sz="1600" kern="1200" dirty="0" smtClean="0">
              <a:latin typeface="Calibri"/>
              <a:ea typeface="Calibri"/>
              <a:cs typeface="Calibri"/>
              <a:sym typeface="Calibri"/>
            </a:rPr>
            <a:t> </a:t>
          </a:r>
          <a:r>
            <a:rPr lang="en-US" sz="1600" kern="1200" dirty="0" err="1" smtClean="0">
              <a:latin typeface="Calibri"/>
              <a:ea typeface="Calibri"/>
              <a:cs typeface="Calibri"/>
              <a:sym typeface="Calibri"/>
            </a:rPr>
            <a:t>aiogram</a:t>
          </a:r>
          <a:r>
            <a:rPr lang="en-US" sz="1600" kern="1200" dirty="0" smtClean="0">
              <a:latin typeface="Calibri"/>
              <a:ea typeface="Calibri"/>
              <a:cs typeface="Calibri"/>
              <a:sym typeface="Calibri"/>
            </a:rPr>
            <a:t>, </a:t>
          </a:r>
          <a:r>
            <a:rPr lang="en-US" sz="1600" kern="1200" dirty="0" err="1" smtClean="0">
              <a:latin typeface="Calibri"/>
              <a:ea typeface="Calibri"/>
              <a:cs typeface="Calibri"/>
              <a:sym typeface="Calibri"/>
            </a:rPr>
            <a:t>aiohttp</a:t>
          </a:r>
          <a:endParaRPr lang="ru-RU" sz="1600" kern="1200" dirty="0"/>
        </a:p>
      </dsp:txBody>
      <dsp:txXfrm>
        <a:off x="0" y="3332864"/>
        <a:ext cx="6011693" cy="705600"/>
      </dsp:txXfrm>
    </dsp:sp>
    <dsp:sp modelId="{DCA13FA4-AD3A-4670-923E-B623A3CCCCBF}">
      <dsp:nvSpPr>
        <dsp:cNvPr id="0" name=""/>
        <dsp:cNvSpPr/>
      </dsp:nvSpPr>
      <dsp:spPr>
        <a:xfrm>
          <a:off x="300584" y="3096704"/>
          <a:ext cx="4208185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059" tIns="0" rIns="159059" bIns="0" numCol="1" spcCol="1270" anchor="ctr" anchorCtr="0">
          <a:noAutofit/>
        </a:bodyPr>
        <a:lstStyle/>
        <a:p>
          <a:pPr marL="0" marR="0" lvl="0" indent="0" algn="l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US" sz="1600" kern="1200" dirty="0" smtClean="0">
            <a:latin typeface="Calibri"/>
            <a:ea typeface="Calibri"/>
            <a:cs typeface="Calibri"/>
            <a:sym typeface="Calibri"/>
          </a:endParaRPr>
        </a:p>
        <a:p>
          <a:pPr marL="0" marR="0" lvl="0" indent="0" algn="l" defTabSz="7112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ru-RU" sz="1600" kern="1200" dirty="0" smtClean="0">
              <a:latin typeface="Calibri"/>
              <a:ea typeface="Calibri"/>
              <a:cs typeface="Calibri"/>
              <a:sym typeface="Calibri"/>
            </a:rPr>
            <a:t>Реализация интерфейса:</a:t>
          </a:r>
        </a:p>
        <a:p>
          <a:pPr defTabSz="711200">
            <a:lnSpc>
              <a:spcPct val="90000"/>
            </a:lnSpc>
            <a:spcBef>
              <a:spcPct val="0"/>
            </a:spcBef>
            <a:buNone/>
          </a:pPr>
          <a:endParaRPr lang="ru-RU" sz="1600" kern="1200" dirty="0"/>
        </a:p>
      </dsp:txBody>
      <dsp:txXfrm>
        <a:off x="300584" y="3096704"/>
        <a:ext cx="4208185" cy="47232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9FE2BD0-07AE-42BD-A84E-39DD044CEA27}">
      <dsp:nvSpPr>
        <dsp:cNvPr id="0" name=""/>
        <dsp:cNvSpPr/>
      </dsp:nvSpPr>
      <dsp:spPr>
        <a:xfrm rot="5400000">
          <a:off x="-154906" y="155395"/>
          <a:ext cx="1032706" cy="7228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 smtClean="0"/>
            <a:t>1</a:t>
          </a:r>
          <a:endParaRPr lang="ru-RU" sz="2100" kern="1200" dirty="0"/>
        </a:p>
      </dsp:txBody>
      <dsp:txXfrm rot="5400000">
        <a:off x="-154906" y="155395"/>
        <a:ext cx="1032706" cy="722894"/>
      </dsp:txXfrm>
    </dsp:sp>
    <dsp:sp modelId="{7E5C0E76-DA4D-48F2-9103-F05A86F21E41}">
      <dsp:nvSpPr>
        <dsp:cNvPr id="0" name=""/>
        <dsp:cNvSpPr/>
      </dsp:nvSpPr>
      <dsp:spPr>
        <a:xfrm rot="5400000">
          <a:off x="3347813" y="-2624429"/>
          <a:ext cx="671259" cy="59210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kern="1200" dirty="0" smtClean="0"/>
            <a:t>Повышение качества классификации</a:t>
          </a:r>
          <a:endParaRPr lang="ru-RU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kern="1200" dirty="0" smtClean="0"/>
            <a:t>Представление данных в более удобном виде</a:t>
          </a:r>
          <a:endParaRPr lang="ru-RU" sz="1800" kern="1200" dirty="0"/>
        </a:p>
      </dsp:txBody>
      <dsp:txXfrm rot="5400000">
        <a:off x="3347813" y="-2624429"/>
        <a:ext cx="671259" cy="5921096"/>
      </dsp:txXfrm>
    </dsp:sp>
    <dsp:sp modelId="{6BA48BE6-5DC6-4559-8C57-16A309F323FE}">
      <dsp:nvSpPr>
        <dsp:cNvPr id="0" name=""/>
        <dsp:cNvSpPr/>
      </dsp:nvSpPr>
      <dsp:spPr>
        <a:xfrm rot="5400000">
          <a:off x="-154906" y="982252"/>
          <a:ext cx="1032706" cy="7228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 smtClean="0"/>
            <a:t>2</a:t>
          </a:r>
          <a:endParaRPr lang="ru-RU" sz="2100" kern="1200" dirty="0"/>
        </a:p>
      </dsp:txBody>
      <dsp:txXfrm rot="5400000">
        <a:off x="-154906" y="982252"/>
        <a:ext cx="1032706" cy="722894"/>
      </dsp:txXfrm>
    </dsp:sp>
    <dsp:sp modelId="{B10E041D-42FB-440A-83E1-070857412F7F}">
      <dsp:nvSpPr>
        <dsp:cNvPr id="0" name=""/>
        <dsp:cNvSpPr/>
      </dsp:nvSpPr>
      <dsp:spPr>
        <a:xfrm rot="5400000">
          <a:off x="3347813" y="-1797571"/>
          <a:ext cx="671259" cy="59210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kern="1200" dirty="0" smtClean="0"/>
            <a:t>Модификация интерфейса</a:t>
          </a:r>
          <a:endParaRPr lang="ru-RU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kern="1200" dirty="0" smtClean="0"/>
            <a:t>Улучшение взаимодействия бота с пользователем</a:t>
          </a:r>
          <a:endParaRPr lang="ru-RU" sz="1800" kern="1200" dirty="0"/>
        </a:p>
      </dsp:txBody>
      <dsp:txXfrm rot="5400000">
        <a:off x="3347813" y="-1797571"/>
        <a:ext cx="671259" cy="5921096"/>
      </dsp:txXfrm>
    </dsp:sp>
    <dsp:sp modelId="{D724A7BD-91BE-4EC0-B2D0-399F6F9250C1}">
      <dsp:nvSpPr>
        <dsp:cNvPr id="0" name=""/>
        <dsp:cNvSpPr/>
      </dsp:nvSpPr>
      <dsp:spPr>
        <a:xfrm rot="5400000">
          <a:off x="-154906" y="1809109"/>
          <a:ext cx="1032706" cy="7228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 smtClean="0"/>
            <a:t>3</a:t>
          </a:r>
          <a:endParaRPr lang="ru-RU" sz="2100" kern="1200" dirty="0"/>
        </a:p>
      </dsp:txBody>
      <dsp:txXfrm rot="5400000">
        <a:off x="-154906" y="1809109"/>
        <a:ext cx="1032706" cy="722894"/>
      </dsp:txXfrm>
    </dsp:sp>
    <dsp:sp modelId="{16E67A2A-F280-4A86-B3C0-88B4157FBE57}">
      <dsp:nvSpPr>
        <dsp:cNvPr id="0" name=""/>
        <dsp:cNvSpPr/>
      </dsp:nvSpPr>
      <dsp:spPr>
        <a:xfrm rot="5400000">
          <a:off x="3328332" y="-960987"/>
          <a:ext cx="671259" cy="59210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kern="1200" dirty="0" smtClean="0"/>
            <a:t>Расширение функционала, например, возможность фильтрации</a:t>
          </a:r>
          <a:endParaRPr lang="ru-RU" sz="1800" kern="1200" dirty="0"/>
        </a:p>
      </dsp:txBody>
      <dsp:txXfrm rot="5400000">
        <a:off x="3328332" y="-960987"/>
        <a:ext cx="671259" cy="5921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791ec946c_8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7791ec946c_8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791ec946c_8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7791ec946c_8_2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7791ec946c_8_2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791ec946c_8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7791ec946c_8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791ec946c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7791ec946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791ec946c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7791ec946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791ec946c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7791ec946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791ec946c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7791ec946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791ec946c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7791ec946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791ec946c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7791ec946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791ec946c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7791ec946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9.png"/><Relationship Id="rId4" Type="http://schemas.openxmlformats.org/officeDocument/2006/relationships/diagramData" Target="../diagrams/data1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025" y="2207985"/>
            <a:ext cx="1671586" cy="72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043" y="1267645"/>
            <a:ext cx="6858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2043" y="319205"/>
            <a:ext cx="508379" cy="65921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 txBox="1">
            <a:spLocks noGrp="1"/>
          </p:cNvSpPr>
          <p:nvPr>
            <p:ph type="title" idx="4294967295"/>
          </p:nvPr>
        </p:nvSpPr>
        <p:spPr>
          <a:xfrm>
            <a:off x="3911300" y="1038224"/>
            <a:ext cx="3613450" cy="69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/>
              <a:t>Команда: </a:t>
            </a:r>
            <a:r>
              <a:rPr lang="en-US" sz="3600" dirty="0" smtClean="0"/>
              <a:t>Anyway</a:t>
            </a:r>
            <a:endParaRPr sz="3600" dirty="0"/>
          </a:p>
        </p:txBody>
      </p:sp>
      <p:sp>
        <p:nvSpPr>
          <p:cNvPr id="146" name="Google Shape;146;p27"/>
          <p:cNvSpPr txBox="1"/>
          <p:nvPr/>
        </p:nvSpPr>
        <p:spPr>
          <a:xfrm>
            <a:off x="3319969" y="364677"/>
            <a:ext cx="4786007" cy="615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 smtClean="0"/>
              <a:t>Анализ трековых данных воздушных судов</a:t>
            </a:r>
            <a:endParaRPr sz="2200" dirty="0"/>
          </a:p>
        </p:txBody>
      </p:sp>
      <p:pic>
        <p:nvPicPr>
          <p:cNvPr id="20484" name="Picture 4" descr="https://st2.depositphotos.com/2890953/5702/i/450/depositphotos_57025839-stock-photo-worldwide-shipping-world-map-with.jpg"/>
          <p:cNvPicPr>
            <a:picLocks noChangeAspect="1" noChangeArrowheads="1"/>
          </p:cNvPicPr>
          <p:nvPr/>
        </p:nvPicPr>
        <p:blipFill>
          <a:blip r:embed="rId7"/>
          <a:srcRect r="-278" b="19500"/>
          <a:stretch>
            <a:fillRect/>
          </a:stretch>
        </p:blipFill>
        <p:spPr bwMode="auto">
          <a:xfrm>
            <a:off x="2794000" y="1800225"/>
            <a:ext cx="5940425" cy="3067050"/>
          </a:xfrm>
          <a:prstGeom prst="snip2DiagRect">
            <a:avLst>
              <a:gd name="adj1" fmla="val 21429"/>
              <a:gd name="adj2" fmla="val 0"/>
            </a:avLst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/>
        </p:nvSpPr>
        <p:spPr>
          <a:xfrm>
            <a:off x="301699" y="135566"/>
            <a:ext cx="653903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0" name="Picture 2" descr="https://citatnica.ru/wp-content/uploads/2021/02/0e97765172ca9089aa95-1.jpg"/>
          <p:cNvPicPr>
            <a:picLocks noChangeAspect="1" noChangeArrowheads="1"/>
          </p:cNvPicPr>
          <p:nvPr/>
        </p:nvPicPr>
        <p:blipFill>
          <a:blip r:embed="rId4"/>
          <a:srcRect l="2490" t="3268" r="-1" b="14419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01" name="Google Shape;201;p35"/>
          <p:cNvSpPr txBox="1"/>
          <p:nvPr/>
        </p:nvSpPr>
        <p:spPr>
          <a:xfrm>
            <a:off x="1420240" y="2759521"/>
            <a:ext cx="6196518" cy="16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3300"/>
              <a:buFont typeface="Roboto"/>
              <a:buNone/>
            </a:pPr>
            <a:r>
              <a:rPr lang="ru" sz="4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 </a:t>
            </a:r>
            <a:endParaRPr sz="4000" dirty="0">
              <a:solidFill>
                <a:schemeClr val="bg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3300"/>
              <a:buFont typeface="Roboto"/>
              <a:buNone/>
            </a:pPr>
            <a:endParaRPr sz="3300" dirty="0">
              <a:solidFill>
                <a:srgbClr val="222A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/>
        </p:nvSpPr>
        <p:spPr>
          <a:xfrm>
            <a:off x="301699" y="135566"/>
            <a:ext cx="653903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9"/>
          <p:cNvSpPr txBox="1"/>
          <p:nvPr/>
        </p:nvSpPr>
        <p:spPr>
          <a:xfrm>
            <a:off x="783672" y="155643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Проблема и постановка задачи</a:t>
            </a:r>
            <a:endParaRPr sz="9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0" name="Google Shape;160;p29"/>
          <p:cNvSpPr txBox="1"/>
          <p:nvPr/>
        </p:nvSpPr>
        <p:spPr>
          <a:xfrm>
            <a:off x="885469" y="856034"/>
            <a:ext cx="2811040" cy="1118681"/>
          </a:xfrm>
          <a:prstGeom prst="roundRect">
            <a:avLst>
              <a:gd name="adj" fmla="val 19231"/>
            </a:avLst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b="1" dirty="0" smtClean="0"/>
              <a:t>Краткое описание задачи :</a:t>
            </a:r>
          </a:p>
          <a:p>
            <a:r>
              <a:rPr lang="ru-RU" dirty="0" smtClean="0"/>
              <a:t>Разработка ПО способного находить аномалии в треках воздушных судов.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988341" y="894945"/>
            <a:ext cx="366732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Проблема:</a:t>
            </a:r>
          </a:p>
          <a:p>
            <a:r>
              <a:rPr lang="ru-RU" dirty="0" smtClean="0"/>
              <a:t>Даны трековые данные воздушных судов, выполняющих полет в воздушном пространстве РФ. Всего дано 7000 треков, из которых 50% некорректны. Средняя длина трека 500 точек.</a:t>
            </a:r>
          </a:p>
          <a:p>
            <a:endParaRPr lang="ru-RU" dirty="0" smtClean="0"/>
          </a:p>
          <a:p>
            <a:r>
              <a:rPr lang="ru-RU" b="1" dirty="0" smtClean="0"/>
              <a:t>Задача:</a:t>
            </a:r>
          </a:p>
          <a:p>
            <a:r>
              <a:rPr lang="ru-RU" dirty="0" smtClean="0"/>
              <a:t>Требуется построить алгоритм и ПО, способное классифицировать множество поступающих в него трековых данных на два множества – трековые данные, пригодные для дальнейшего использования, и трековые данные с ошибками. 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33854" y="2159540"/>
            <a:ext cx="284047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Текущая ситуация:</a:t>
            </a:r>
          </a:p>
          <a:p>
            <a:r>
              <a:rPr lang="ru-RU" dirty="0" smtClean="0"/>
              <a:t>Для исследования и оптимизации системы организации воздушного движения (</a:t>
            </a:r>
            <a:r>
              <a:rPr lang="ru-RU" dirty="0" err="1" smtClean="0"/>
              <a:t>ОрВД</a:t>
            </a:r>
            <a:r>
              <a:rPr lang="ru-RU" dirty="0" smtClean="0"/>
              <a:t>) необходима большая выборка трековых данных. Данные должны отвечать требованиям по качеству, но в них могут встречаться ошибки, которые необходимо устранить для дальнейшей работы. </a:t>
            </a:r>
          </a:p>
        </p:txBody>
      </p:sp>
      <p:pic>
        <p:nvPicPr>
          <p:cNvPr id="16386" name="Picture 2" descr="http://aviahack.mai.ru/media/%D0%93%D0%BE%D1%81%D0%9D%D0%98%D0%98%D0%90%D0%A1_%D0%9C%D0%BE%D1%81%D0%BA%D0%B2%D0%B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73498" y="157095"/>
            <a:ext cx="1264664" cy="8410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703825" y="149850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Решение</a:t>
            </a:r>
            <a:endParaRPr sz="9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5" name="Схема 4"/>
          <p:cNvGraphicFramePr/>
          <p:nvPr/>
        </p:nvGraphicFramePr>
        <p:xfrm>
          <a:off x="228601" y="314325"/>
          <a:ext cx="8696324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095499" y="1485901"/>
            <a:ext cx="1266825" cy="2232779"/>
          </a:xfrm>
          <a:prstGeom prst="roundRect">
            <a:avLst>
              <a:gd name="adj" fmla="val 11111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sz="900" dirty="0" smtClean="0"/>
              <a:t>  Разбиение на выборку для обучения и для тестирования с сохранением доли классов</a:t>
            </a:r>
          </a:p>
          <a:p>
            <a:pPr>
              <a:buFont typeface="Arial" pitchFamily="34" charset="0"/>
              <a:buChar char="•"/>
            </a:pPr>
            <a:r>
              <a:rPr lang="ru-RU" sz="900" dirty="0" smtClean="0"/>
              <a:t> </a:t>
            </a:r>
            <a:r>
              <a:rPr lang="ru-RU" sz="900" dirty="0" smtClean="0"/>
              <a:t> Замена путей из </a:t>
            </a:r>
            <a:r>
              <a:rPr lang="en-US" sz="900" dirty="0" smtClean="0"/>
              <a:t>N </a:t>
            </a:r>
            <a:r>
              <a:rPr lang="ru-RU" sz="900" dirty="0" smtClean="0"/>
              <a:t>точек на </a:t>
            </a:r>
            <a:r>
              <a:rPr lang="en-US" sz="900" dirty="0" smtClean="0"/>
              <a:t>N</a:t>
            </a:r>
            <a:r>
              <a:rPr lang="ru-RU" sz="900" dirty="0" smtClean="0"/>
              <a:t>-1 перемещение</a:t>
            </a:r>
          </a:p>
          <a:p>
            <a:pPr>
              <a:buFont typeface="Arial" pitchFamily="34" charset="0"/>
              <a:buChar char="•"/>
            </a:pPr>
            <a:r>
              <a:rPr lang="ru-RU" sz="900" dirty="0" smtClean="0"/>
              <a:t> </a:t>
            </a:r>
            <a:r>
              <a:rPr lang="ru-RU" sz="900" dirty="0" smtClean="0"/>
              <a:t> Добавление признаков (скорость, ускорение)</a:t>
            </a:r>
          </a:p>
          <a:p>
            <a:pPr>
              <a:buFont typeface="Arial" pitchFamily="34" charset="0"/>
              <a:buChar char="•"/>
            </a:pPr>
            <a:r>
              <a:rPr lang="ru-RU" sz="900" dirty="0" smtClean="0"/>
              <a:t> </a:t>
            </a:r>
            <a:r>
              <a:rPr lang="ru-RU" sz="900" dirty="0" smtClean="0"/>
              <a:t> Нормировка данных</a:t>
            </a:r>
            <a:endParaRPr lang="ru-RU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3933824" y="1466851"/>
            <a:ext cx="1276351" cy="1281589"/>
          </a:xfrm>
          <a:prstGeom prst="roundRect">
            <a:avLst>
              <a:gd name="adj" fmla="val 11111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sz="900" dirty="0" smtClean="0"/>
              <a:t>  Выбрана </a:t>
            </a:r>
            <a:r>
              <a:rPr lang="en-US" sz="900" dirty="0" smtClean="0"/>
              <a:t>LSTM</a:t>
            </a:r>
            <a:r>
              <a:rPr lang="ru-RU" sz="900" dirty="0" smtClean="0"/>
              <a:t>(7,10)</a:t>
            </a:r>
          </a:p>
          <a:p>
            <a:pPr>
              <a:buFont typeface="Arial" pitchFamily="34" charset="0"/>
              <a:buChar char="•"/>
            </a:pPr>
            <a:r>
              <a:rPr lang="ru-RU" sz="900" dirty="0" smtClean="0"/>
              <a:t>  Обработка треков и получение одного вектора из последовательных данных</a:t>
            </a:r>
            <a:endParaRPr lang="ru-RU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5791199" y="1495426"/>
            <a:ext cx="1276351" cy="837962"/>
          </a:xfrm>
          <a:prstGeom prst="roundRect">
            <a:avLst>
              <a:gd name="adj" fmla="val 11111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ru-RU" sz="900" dirty="0" smtClean="0"/>
              <a:t>  Два линейных слоя разделенных </a:t>
            </a:r>
            <a:r>
              <a:rPr lang="en-US" sz="900" dirty="0" smtClean="0"/>
              <a:t> </a:t>
            </a:r>
            <a:r>
              <a:rPr lang="en-US" sz="900" dirty="0" err="1" smtClean="0"/>
              <a:t>LeackyReLU</a:t>
            </a:r>
            <a:endParaRPr lang="en-US" sz="900" dirty="0" smtClean="0"/>
          </a:p>
          <a:p>
            <a:pPr lvl="0">
              <a:buFont typeface="Arial" pitchFamily="34" charset="0"/>
              <a:buChar char="•"/>
            </a:pPr>
            <a:r>
              <a:rPr lang="en-US" sz="900" dirty="0" smtClean="0"/>
              <a:t> </a:t>
            </a:r>
            <a:r>
              <a:rPr lang="en-US" sz="900" dirty="0" smtClean="0"/>
              <a:t> </a:t>
            </a:r>
            <a:r>
              <a:rPr lang="ru-RU" sz="900" dirty="0" smtClean="0"/>
              <a:t>Размеры входов слоев 30 и 10</a:t>
            </a:r>
            <a:endParaRPr lang="ru-RU" sz="900" dirty="0" smtClean="0"/>
          </a:p>
        </p:txBody>
      </p:sp>
      <p:sp>
        <p:nvSpPr>
          <p:cNvPr id="10" name="Прямоугольник 9"/>
          <p:cNvSpPr/>
          <p:nvPr/>
        </p:nvSpPr>
        <p:spPr>
          <a:xfrm>
            <a:off x="5400675" y="2519690"/>
            <a:ext cx="34480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 Скорость обучения: 1,5 мин.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dirty="0" smtClean="0"/>
              <a:t> Скорость предсказания: 0.5 сек.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 Обучаем </a:t>
            </a:r>
            <a:r>
              <a:rPr lang="ru-RU" dirty="0" smtClean="0"/>
              <a:t>на </a:t>
            </a:r>
            <a:r>
              <a:rPr lang="en-US" dirty="0" smtClean="0"/>
              <a:t>XL instance Data </a:t>
            </a:r>
            <a:r>
              <a:rPr lang="en-US" dirty="0" smtClean="0"/>
              <a:t>Sphere, </a:t>
            </a:r>
            <a:r>
              <a:rPr lang="en-US" dirty="0" smtClean="0"/>
              <a:t>32 </a:t>
            </a:r>
            <a:r>
              <a:rPr lang="ru-RU" dirty="0" smtClean="0"/>
              <a:t>ядра, </a:t>
            </a:r>
            <a:r>
              <a:rPr lang="en-US" dirty="0" smtClean="0"/>
              <a:t>GPU  4x </a:t>
            </a:r>
            <a:r>
              <a:rPr lang="en-US" dirty="0" smtClean="0"/>
              <a:t>V100</a:t>
            </a:r>
            <a:endParaRPr lang="ru-RU" dirty="0" smtClean="0"/>
          </a:p>
        </p:txBody>
      </p:sp>
      <p:pic>
        <p:nvPicPr>
          <p:cNvPr id="16386" name="Picture 2" descr="https://repository-images.githubusercontent.com/190031264/9d26fa00-8625-11e9-9777-b285cad22d2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371850" y="3619500"/>
            <a:ext cx="2781300" cy="1381125"/>
          </a:xfrm>
          <a:prstGeom prst="rect">
            <a:avLst/>
          </a:prstGeom>
          <a:noFill/>
        </p:spPr>
      </p:pic>
      <p:pic>
        <p:nvPicPr>
          <p:cNvPr id="16400" name="Picture 16" descr="https://avatars.mds.yandex.net/get-zen_doc/61014/pub_5d9b5d45ec575b00b0155353_5d9b5e03d5bbc300aff944b9/scale_120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970975" y="3409950"/>
            <a:ext cx="2691151" cy="1733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1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Бизнес ценность</a:t>
            </a:r>
            <a:endParaRPr sz="9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4" name="Google Shape;174;p31"/>
          <p:cNvSpPr txBox="1"/>
          <p:nvPr/>
        </p:nvSpPr>
        <p:spPr>
          <a:xfrm>
            <a:off x="1449675" y="1296500"/>
            <a:ext cx="5962802" cy="8533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latin typeface="Calibri"/>
                <a:ea typeface="Calibri"/>
                <a:cs typeface="Calibri"/>
                <a:sym typeface="Calibri"/>
              </a:rPr>
              <a:t>Наше решение сокращает издержки трудозатрат путем автоматизации классификации треков, содержание необходимых мощностей будет обходиться дешевле, чем работа человека над этой задачей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786515" y="2325821"/>
            <a:ext cx="266629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  Классификация </a:t>
            </a: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происходит в разы </a:t>
            </a: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быстрее</a:t>
            </a:r>
          </a:p>
          <a:p>
            <a:pPr lvl="0">
              <a:buFont typeface="Arial" pitchFamily="34" charset="0"/>
              <a:buChar char="•"/>
            </a:pP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 Достигнута высокая точность результатов</a:t>
            </a:r>
            <a:endParaRPr lang="ru-RU" dirty="0" smtClean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Font typeface="Arial" pitchFamily="34" charset="0"/>
              <a:buChar char="•"/>
            </a:pP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  Интуитивный </a:t>
            </a: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интерфейс позволяет легко получить нужные </a:t>
            </a: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файлы</a:t>
            </a:r>
          </a:p>
        </p:txBody>
      </p:sp>
      <p:pic>
        <p:nvPicPr>
          <p:cNvPr id="14342" name="Picture 6" descr="https://www.airlines.org/wp-content/uploads/2020/01/17749723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1408064" y="2303960"/>
            <a:ext cx="3244897" cy="21632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2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Стек технологий</a:t>
            </a:r>
            <a:endParaRPr sz="9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5" name="Схема 4"/>
          <p:cNvGraphicFramePr/>
          <p:nvPr/>
        </p:nvGraphicFramePr>
        <p:xfrm>
          <a:off x="1663430" y="924128"/>
          <a:ext cx="6011693" cy="4075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2"/>
          <p:cNvSpPr txBox="1"/>
          <p:nvPr/>
        </p:nvSpPr>
        <p:spPr>
          <a:xfrm>
            <a:off x="854760" y="326010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Результаты</a:t>
            </a:r>
            <a:endParaRPr sz="9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2226" name="Picture 2" descr="https://sun9-7.userapi.com/impg/ZOiO3PfH8B_O0VBNDBKexMKHNgj4IvyB0dsMVw/wm82MlP1BPw.jpg?size=1080x576&amp;quality=96&amp;sign=a4a5ce277f01ed596b5e8b503b1d66e9&amp;type=album"/>
          <p:cNvPicPr>
            <a:picLocks noChangeAspect="1" noChangeArrowheads="1"/>
          </p:cNvPicPr>
          <p:nvPr/>
        </p:nvPicPr>
        <p:blipFill>
          <a:blip r:embed="rId4"/>
          <a:srcRect l="9650" t="4471" r="7747" b="6306"/>
          <a:stretch>
            <a:fillRect/>
          </a:stretch>
        </p:blipFill>
        <p:spPr bwMode="auto">
          <a:xfrm>
            <a:off x="0" y="1412534"/>
            <a:ext cx="4592097" cy="2645369"/>
          </a:xfrm>
          <a:prstGeom prst="rect">
            <a:avLst/>
          </a:prstGeom>
          <a:noFill/>
        </p:spPr>
      </p:pic>
      <p:pic>
        <p:nvPicPr>
          <p:cNvPr id="52228" name="Picture 4" descr="https://sun9-59.userapi.com/impg/p3RJvyDS_RDco8tuSxYwMqR7Z6JOemEx18FIsA/s9DBcIVLuyc.jpg?size=1080x576&amp;quality=96&amp;sign=8648cf8efeef3337d1a0fa5427a10b62&amp;type=album"/>
          <p:cNvPicPr>
            <a:picLocks noChangeAspect="1" noChangeArrowheads="1"/>
          </p:cNvPicPr>
          <p:nvPr/>
        </p:nvPicPr>
        <p:blipFill>
          <a:blip r:embed="rId5"/>
          <a:srcRect l="8680" t="6633" r="9402" b="5187"/>
          <a:stretch>
            <a:fillRect/>
          </a:stretch>
        </p:blipFill>
        <p:spPr bwMode="auto">
          <a:xfrm>
            <a:off x="4503600" y="1455755"/>
            <a:ext cx="4640399" cy="266406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38200" y="4200525"/>
            <a:ext cx="370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Достигнута точность 80%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33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Потенциал решения</a:t>
            </a:r>
            <a:endParaRPr sz="9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1167571" y="965759"/>
            <a:ext cx="4513381" cy="42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/>
              <a:t>Наши дальнейшие шаги: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" name="Схема 4"/>
          <p:cNvGraphicFramePr/>
          <p:nvPr/>
        </p:nvGraphicFramePr>
        <p:xfrm>
          <a:off x="1293780" y="1673158"/>
          <a:ext cx="6643991" cy="268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34"/>
          <p:cNvSpPr txBox="1"/>
          <p:nvPr/>
        </p:nvSpPr>
        <p:spPr>
          <a:xfrm>
            <a:off x="780025" y="1593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Демонстрация решения</a:t>
            </a:r>
            <a:endParaRPr sz="3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2640300" y="658325"/>
            <a:ext cx="4046250" cy="58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Демонстрация или видео решения прототипа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50" name="Picture 6" descr="http://fintechtime.com/wp-content/uploads/2018/05/telegram_protest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05049" y="1209675"/>
            <a:ext cx="4613275" cy="33123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812855" y="14591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Мы </a:t>
            </a:r>
            <a:r>
              <a:rPr lang="en-US" sz="3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Anyway</a:t>
            </a:r>
            <a:endParaRPr sz="9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" name="Picture 4" descr="https://pp.userapi.com/c639420/v639420290/40584/-0Fe6fhZang.jpg"/>
          <p:cNvPicPr>
            <a:picLocks noChangeAspect="1" noChangeArrowheads="1"/>
          </p:cNvPicPr>
          <p:nvPr/>
        </p:nvPicPr>
        <p:blipFill>
          <a:blip r:embed="rId4" cstate="print"/>
          <a:srcRect t="1862" r="17735" b="6016"/>
          <a:stretch>
            <a:fillRect/>
          </a:stretch>
        </p:blipFill>
        <p:spPr bwMode="auto">
          <a:xfrm>
            <a:off x="302881" y="769532"/>
            <a:ext cx="2018998" cy="3014527"/>
          </a:xfrm>
          <a:prstGeom prst="rect">
            <a:avLst/>
          </a:prstGeom>
          <a:noFill/>
        </p:spPr>
      </p:pic>
      <p:pic>
        <p:nvPicPr>
          <p:cNvPr id="6" name="Picture 8" descr="https://pp.userapi.com/c844320/v844320947/115161/SABafumRQY8.jpg"/>
          <p:cNvPicPr>
            <a:picLocks noChangeAspect="1" noChangeArrowheads="1"/>
          </p:cNvPicPr>
          <p:nvPr/>
        </p:nvPicPr>
        <p:blipFill>
          <a:blip r:embed="rId5" cstate="print"/>
          <a:srcRect l="25630" t="22526" r="31579" b="27781"/>
          <a:stretch>
            <a:fillRect/>
          </a:stretch>
        </p:blipFill>
        <p:spPr bwMode="auto">
          <a:xfrm>
            <a:off x="2524689" y="767504"/>
            <a:ext cx="1948178" cy="3016558"/>
          </a:xfrm>
          <a:prstGeom prst="rect">
            <a:avLst/>
          </a:prstGeom>
          <a:noFill/>
        </p:spPr>
      </p:pic>
      <p:pic>
        <p:nvPicPr>
          <p:cNvPr id="7" name="Picture 10" descr="https://pp.userapi.com/c840425/v840425433/40562/J9pcId3BCbQ.jpg"/>
          <p:cNvPicPr>
            <a:picLocks noChangeAspect="1" noChangeArrowheads="1"/>
          </p:cNvPicPr>
          <p:nvPr/>
        </p:nvPicPr>
        <p:blipFill>
          <a:blip r:embed="rId6" cstate="print"/>
          <a:srcRect l="5958" r="15053" b="17287"/>
          <a:stretch>
            <a:fillRect/>
          </a:stretch>
        </p:blipFill>
        <p:spPr bwMode="auto">
          <a:xfrm>
            <a:off x="4684668" y="765355"/>
            <a:ext cx="1921869" cy="3018704"/>
          </a:xfrm>
          <a:prstGeom prst="rect">
            <a:avLst/>
          </a:prstGeom>
          <a:noFill/>
        </p:spPr>
      </p:pic>
      <p:pic>
        <p:nvPicPr>
          <p:cNvPr id="4098" name="Picture 2" descr="https://sun9-64.userapi.com/impf/c847124/v847124511/134dcd/JZsCH4oBN44.jpg?size=864x1080&amp;quality=96&amp;sign=f86f88deae7ffd28f6df1c5d2780fe6a&amp;type=album"/>
          <p:cNvPicPr>
            <a:picLocks noChangeAspect="1" noChangeArrowheads="1"/>
          </p:cNvPicPr>
          <p:nvPr/>
        </p:nvPicPr>
        <p:blipFill>
          <a:blip r:embed="rId7"/>
          <a:srcRect l="14017" t="32697" r="66127" b="42455"/>
          <a:stretch>
            <a:fillRect/>
          </a:stretch>
        </p:blipFill>
        <p:spPr bwMode="auto">
          <a:xfrm>
            <a:off x="6823573" y="739304"/>
            <a:ext cx="1940169" cy="3035029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72374" y="3875237"/>
            <a:ext cx="19358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Демидов Артём, МФТИ(ГУ), 4 курс</a:t>
            </a:r>
          </a:p>
          <a:p>
            <a:r>
              <a:rPr lang="ru-RU" dirty="0" smtClean="0"/>
              <a:t>Разработка классификатора, </a:t>
            </a:r>
            <a:r>
              <a:rPr lang="en-US" dirty="0" smtClean="0"/>
              <a:t>backend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2350848" y="3857216"/>
            <a:ext cx="22697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Кузнецова Татьяна, МФТИ(ГУ), 4 курс</a:t>
            </a:r>
            <a:endParaRPr lang="en-US" dirty="0" smtClean="0"/>
          </a:p>
          <a:p>
            <a:r>
              <a:rPr lang="ru-RU" dirty="0" smtClean="0"/>
              <a:t>Обработка данных, разработка презентации</a:t>
            </a:r>
          </a:p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4653065" y="3874850"/>
            <a:ext cx="21303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Сергеев Никита, МФТИ(ГУ), 4 курс</a:t>
            </a:r>
          </a:p>
          <a:p>
            <a:r>
              <a:rPr lang="ru-RU" dirty="0" smtClean="0"/>
              <a:t>Анализ данных, визуализация треков</a:t>
            </a:r>
          </a:p>
          <a:p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6653719" y="3857216"/>
            <a:ext cx="23638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Гавриленко Арсений, МФТИ(ГУ), 4 курс</a:t>
            </a:r>
          </a:p>
          <a:p>
            <a:r>
              <a:rPr lang="ru-RU" dirty="0" smtClean="0"/>
              <a:t>Реализация </a:t>
            </a:r>
          </a:p>
          <a:p>
            <a:r>
              <a:rPr lang="ru-RU" dirty="0" smtClean="0"/>
              <a:t>интерфейса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411</Words>
  <Application>Microsoft Office PowerPoint</Application>
  <PresentationFormat>Экран (16:9)</PresentationFormat>
  <Paragraphs>78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Calibri</vt:lpstr>
      <vt:lpstr>Roboto</vt:lpstr>
      <vt:lpstr>Gill Sans</vt:lpstr>
      <vt:lpstr>Quattrocento Sans</vt:lpstr>
      <vt:lpstr>Simple Light</vt:lpstr>
      <vt:lpstr>Тема Office</vt:lpstr>
      <vt:lpstr>Команда: Anyway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Татьяна Кузнецова</dc:creator>
  <cp:lastModifiedBy>1</cp:lastModifiedBy>
  <cp:revision>30</cp:revision>
  <dcterms:modified xsi:type="dcterms:W3CDTF">2021-04-25T12:22:06Z</dcterms:modified>
</cp:coreProperties>
</file>